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1.xml" ContentType="application/vnd.openxmlformats-officedocument.presentationml.notesSl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Lst>
  <p:notesMasterIdLst>
    <p:notesMasterId r:id="rId57"/>
  </p:notesMasterIdLst>
  <p:sldIdLst>
    <p:sldId id="296" r:id="rId6"/>
    <p:sldId id="305" r:id="rId7"/>
    <p:sldId id="425" r:id="rId8"/>
    <p:sldId id="306" r:id="rId9"/>
    <p:sldId id="426" r:id="rId10"/>
    <p:sldId id="671" r:id="rId11"/>
    <p:sldId id="409" r:id="rId12"/>
    <p:sldId id="436" r:id="rId13"/>
    <p:sldId id="400" r:id="rId14"/>
    <p:sldId id="437" r:id="rId15"/>
    <p:sldId id="438" r:id="rId16"/>
    <p:sldId id="439" r:id="rId17"/>
    <p:sldId id="461" r:id="rId18"/>
    <p:sldId id="460" r:id="rId19"/>
    <p:sldId id="440" r:id="rId20"/>
    <p:sldId id="441" r:id="rId21"/>
    <p:sldId id="676" r:id="rId22"/>
    <p:sldId id="443" r:id="rId23"/>
    <p:sldId id="444" r:id="rId24"/>
    <p:sldId id="445" r:id="rId25"/>
    <p:sldId id="446" r:id="rId26"/>
    <p:sldId id="447" r:id="rId27"/>
    <p:sldId id="448" r:id="rId28"/>
    <p:sldId id="449" r:id="rId29"/>
    <p:sldId id="450" r:id="rId30"/>
    <p:sldId id="451" r:id="rId31"/>
    <p:sldId id="452" r:id="rId32"/>
    <p:sldId id="453" r:id="rId33"/>
    <p:sldId id="454" r:id="rId34"/>
    <p:sldId id="455" r:id="rId35"/>
    <p:sldId id="677" r:id="rId36"/>
    <p:sldId id="666" r:id="rId37"/>
    <p:sldId id="672" r:id="rId38"/>
    <p:sldId id="667" r:id="rId39"/>
    <p:sldId id="668" r:id="rId40"/>
    <p:sldId id="609" r:id="rId41"/>
    <p:sldId id="674" r:id="rId42"/>
    <p:sldId id="673" r:id="rId43"/>
    <p:sldId id="675" r:id="rId44"/>
    <p:sldId id="256" r:id="rId45"/>
    <p:sldId id="259" r:id="rId46"/>
    <p:sldId id="260" r:id="rId47"/>
    <p:sldId id="261" r:id="rId48"/>
    <p:sldId id="262" r:id="rId49"/>
    <p:sldId id="263" r:id="rId50"/>
    <p:sldId id="269" r:id="rId51"/>
    <p:sldId id="266" r:id="rId52"/>
    <p:sldId id="264" r:id="rId53"/>
    <p:sldId id="267" r:id="rId54"/>
    <p:sldId id="268" r:id="rId55"/>
    <p:sldId id="442"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0C1A57A-5F93-D907-6C0D-5F1D5C458EB2}" name="Jo Durber" initials="JD" userId="S::jo.durber@lichfield.anglican.org::a8d6e555-d20b-4991-8c78-1274f54fa654" providerId="AD"/>
  <p188:author id="{008A8484-A234-F1CC-00BE-041F7644A90E}" name="Jan Firth" initials="" userId="S::jan.firth@lichfield.anglican.org::f874f9fd-7c63-45c6-9cb3-c8a22f6d3e14" providerId="AD"/>
  <p188:author id="{5E5C58BB-66CF-B501-81AE-A712763EB38F}" name="Emma Popo" initials="EP" userId="S::emma.popo@lichfield.anglican.org::dd7d9891-5d1c-49d2-9b85-ffd96a7a0e06"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CC938A-5241-4B5E-9F6E-6DDD41C122BF}" v="21" dt="2025-10-28T11:17:05.0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11" d="100"/>
          <a:sy n="111" d="100"/>
        </p:scale>
        <p:origin x="45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microsoft.com/office/2018/10/relationships/authors" Target="author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notesMaster" Target="notesMasters/notes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 Durber" userId="a8d6e555-d20b-4991-8c78-1274f54fa654" providerId="ADAL" clId="{4F9081F5-569E-42AD-8F42-D45FBF091E3A}"/>
    <pc:docChg chg="undo redo custSel addSld delSld modSld sldOrd delMainMaster">
      <pc:chgData name="Jo Durber" userId="a8d6e555-d20b-4991-8c78-1274f54fa654" providerId="ADAL" clId="{4F9081F5-569E-42AD-8F42-D45FBF091E3A}" dt="2025-10-28T11:28:05.765" v="474"/>
      <pc:docMkLst>
        <pc:docMk/>
      </pc:docMkLst>
      <pc:sldChg chg="add">
        <pc:chgData name="Jo Durber" userId="a8d6e555-d20b-4991-8c78-1274f54fa654" providerId="ADAL" clId="{4F9081F5-569E-42AD-8F42-D45FBF091E3A}" dt="2025-10-17T09:30:33.965" v="403"/>
        <pc:sldMkLst>
          <pc:docMk/>
          <pc:sldMk cId="4277795266" sldId="256"/>
        </pc:sldMkLst>
      </pc:sldChg>
      <pc:sldChg chg="del">
        <pc:chgData name="Jo Durber" userId="a8d6e555-d20b-4991-8c78-1274f54fa654" providerId="ADAL" clId="{4F9081F5-569E-42AD-8F42-D45FBF091E3A}" dt="2025-10-17T09:24:13.862" v="305" actId="47"/>
        <pc:sldMkLst>
          <pc:docMk/>
          <pc:sldMk cId="2340976483" sldId="257"/>
        </pc:sldMkLst>
      </pc:sldChg>
      <pc:sldChg chg="add del">
        <pc:chgData name="Jo Durber" userId="a8d6e555-d20b-4991-8c78-1274f54fa654" providerId="ADAL" clId="{4F9081F5-569E-42AD-8F42-D45FBF091E3A}" dt="2025-10-27T15:07:25.025" v="407"/>
        <pc:sldMkLst>
          <pc:docMk/>
          <pc:sldMk cId="3721708087" sldId="258"/>
        </pc:sldMkLst>
      </pc:sldChg>
      <pc:sldChg chg="del">
        <pc:chgData name="Jo Durber" userId="a8d6e555-d20b-4991-8c78-1274f54fa654" providerId="ADAL" clId="{4F9081F5-569E-42AD-8F42-D45FBF091E3A}" dt="2025-10-17T09:24:16.824" v="307" actId="47"/>
        <pc:sldMkLst>
          <pc:docMk/>
          <pc:sldMk cId="1540260865" sldId="259"/>
        </pc:sldMkLst>
      </pc:sldChg>
      <pc:sldChg chg="add">
        <pc:chgData name="Jo Durber" userId="a8d6e555-d20b-4991-8c78-1274f54fa654" providerId="ADAL" clId="{4F9081F5-569E-42AD-8F42-D45FBF091E3A}" dt="2025-10-17T09:30:33.965" v="403"/>
        <pc:sldMkLst>
          <pc:docMk/>
          <pc:sldMk cId="2072100812" sldId="259"/>
        </pc:sldMkLst>
      </pc:sldChg>
      <pc:sldChg chg="add">
        <pc:chgData name="Jo Durber" userId="a8d6e555-d20b-4991-8c78-1274f54fa654" providerId="ADAL" clId="{4F9081F5-569E-42AD-8F42-D45FBF091E3A}" dt="2025-10-17T09:30:33.965" v="403"/>
        <pc:sldMkLst>
          <pc:docMk/>
          <pc:sldMk cId="3112743003" sldId="260"/>
        </pc:sldMkLst>
      </pc:sldChg>
      <pc:sldChg chg="del">
        <pc:chgData name="Jo Durber" userId="a8d6e555-d20b-4991-8c78-1274f54fa654" providerId="ADAL" clId="{4F9081F5-569E-42AD-8F42-D45FBF091E3A}" dt="2025-10-17T09:24:18.818" v="308" actId="47"/>
        <pc:sldMkLst>
          <pc:docMk/>
          <pc:sldMk cId="3405599633" sldId="260"/>
        </pc:sldMkLst>
      </pc:sldChg>
      <pc:sldChg chg="add">
        <pc:chgData name="Jo Durber" userId="a8d6e555-d20b-4991-8c78-1274f54fa654" providerId="ADAL" clId="{4F9081F5-569E-42AD-8F42-D45FBF091E3A}" dt="2025-10-17T09:30:33.965" v="403"/>
        <pc:sldMkLst>
          <pc:docMk/>
          <pc:sldMk cId="3531261485" sldId="261"/>
        </pc:sldMkLst>
      </pc:sldChg>
      <pc:sldChg chg="del">
        <pc:chgData name="Jo Durber" userId="a8d6e555-d20b-4991-8c78-1274f54fa654" providerId="ADAL" clId="{4F9081F5-569E-42AD-8F42-D45FBF091E3A}" dt="2025-10-17T08:59:27.397" v="36" actId="47"/>
        <pc:sldMkLst>
          <pc:docMk/>
          <pc:sldMk cId="1446163482" sldId="262"/>
        </pc:sldMkLst>
      </pc:sldChg>
      <pc:sldChg chg="add">
        <pc:chgData name="Jo Durber" userId="a8d6e555-d20b-4991-8c78-1274f54fa654" providerId="ADAL" clId="{4F9081F5-569E-42AD-8F42-D45FBF091E3A}" dt="2025-10-17T09:30:33.965" v="403"/>
        <pc:sldMkLst>
          <pc:docMk/>
          <pc:sldMk cId="2308347840" sldId="262"/>
        </pc:sldMkLst>
      </pc:sldChg>
      <pc:sldChg chg="add">
        <pc:chgData name="Jo Durber" userId="a8d6e555-d20b-4991-8c78-1274f54fa654" providerId="ADAL" clId="{4F9081F5-569E-42AD-8F42-D45FBF091E3A}" dt="2025-10-17T09:30:33.965" v="403"/>
        <pc:sldMkLst>
          <pc:docMk/>
          <pc:sldMk cId="2472383182" sldId="263"/>
        </pc:sldMkLst>
      </pc:sldChg>
      <pc:sldChg chg="del">
        <pc:chgData name="Jo Durber" userId="a8d6e555-d20b-4991-8c78-1274f54fa654" providerId="ADAL" clId="{4F9081F5-569E-42AD-8F42-D45FBF091E3A}" dt="2025-10-17T08:59:26.527" v="35" actId="47"/>
        <pc:sldMkLst>
          <pc:docMk/>
          <pc:sldMk cId="2823871078" sldId="263"/>
        </pc:sldMkLst>
      </pc:sldChg>
      <pc:sldChg chg="add">
        <pc:chgData name="Jo Durber" userId="a8d6e555-d20b-4991-8c78-1274f54fa654" providerId="ADAL" clId="{4F9081F5-569E-42AD-8F42-D45FBF091E3A}" dt="2025-10-17T09:30:33.965" v="403"/>
        <pc:sldMkLst>
          <pc:docMk/>
          <pc:sldMk cId="2635530967" sldId="264"/>
        </pc:sldMkLst>
      </pc:sldChg>
      <pc:sldChg chg="del">
        <pc:chgData name="Jo Durber" userId="a8d6e555-d20b-4991-8c78-1274f54fa654" providerId="ADAL" clId="{4F9081F5-569E-42AD-8F42-D45FBF091E3A}" dt="2025-10-17T08:59:32.690" v="42" actId="47"/>
        <pc:sldMkLst>
          <pc:docMk/>
          <pc:sldMk cId="4239594868" sldId="265"/>
        </pc:sldMkLst>
      </pc:sldChg>
      <pc:sldChg chg="del">
        <pc:chgData name="Jo Durber" userId="a8d6e555-d20b-4991-8c78-1274f54fa654" providerId="ADAL" clId="{4F9081F5-569E-42AD-8F42-D45FBF091E3A}" dt="2025-10-17T08:59:33.517" v="43" actId="47"/>
        <pc:sldMkLst>
          <pc:docMk/>
          <pc:sldMk cId="186191572" sldId="266"/>
        </pc:sldMkLst>
      </pc:sldChg>
      <pc:sldChg chg="add">
        <pc:chgData name="Jo Durber" userId="a8d6e555-d20b-4991-8c78-1274f54fa654" providerId="ADAL" clId="{4F9081F5-569E-42AD-8F42-D45FBF091E3A}" dt="2025-10-17T09:30:33.965" v="403"/>
        <pc:sldMkLst>
          <pc:docMk/>
          <pc:sldMk cId="3538861565" sldId="266"/>
        </pc:sldMkLst>
      </pc:sldChg>
      <pc:sldChg chg="add">
        <pc:chgData name="Jo Durber" userId="a8d6e555-d20b-4991-8c78-1274f54fa654" providerId="ADAL" clId="{4F9081F5-569E-42AD-8F42-D45FBF091E3A}" dt="2025-10-17T09:30:33.965" v="403"/>
        <pc:sldMkLst>
          <pc:docMk/>
          <pc:sldMk cId="1094088483" sldId="267"/>
        </pc:sldMkLst>
      </pc:sldChg>
      <pc:sldChg chg="add">
        <pc:chgData name="Jo Durber" userId="a8d6e555-d20b-4991-8c78-1274f54fa654" providerId="ADAL" clId="{4F9081F5-569E-42AD-8F42-D45FBF091E3A}" dt="2025-10-17T09:30:33.965" v="403"/>
        <pc:sldMkLst>
          <pc:docMk/>
          <pc:sldMk cId="350970875" sldId="268"/>
        </pc:sldMkLst>
      </pc:sldChg>
      <pc:sldChg chg="add">
        <pc:chgData name="Jo Durber" userId="a8d6e555-d20b-4991-8c78-1274f54fa654" providerId="ADAL" clId="{4F9081F5-569E-42AD-8F42-D45FBF091E3A}" dt="2025-10-17T09:30:33.965" v="403"/>
        <pc:sldMkLst>
          <pc:docMk/>
          <pc:sldMk cId="408996457" sldId="269"/>
        </pc:sldMkLst>
      </pc:sldChg>
      <pc:sldChg chg="del">
        <pc:chgData name="Jo Durber" userId="a8d6e555-d20b-4991-8c78-1274f54fa654" providerId="ADAL" clId="{4F9081F5-569E-42AD-8F42-D45FBF091E3A}" dt="2025-10-17T08:59:35.320" v="45" actId="47"/>
        <pc:sldMkLst>
          <pc:docMk/>
          <pc:sldMk cId="1383811948" sldId="269"/>
        </pc:sldMkLst>
      </pc:sldChg>
      <pc:sldChg chg="del">
        <pc:chgData name="Jo Durber" userId="a8d6e555-d20b-4991-8c78-1274f54fa654" providerId="ADAL" clId="{4F9081F5-569E-42AD-8F42-D45FBF091E3A}" dt="2025-10-17T08:59:34.291" v="44" actId="47"/>
        <pc:sldMkLst>
          <pc:docMk/>
          <pc:sldMk cId="3941182264" sldId="270"/>
        </pc:sldMkLst>
      </pc:sldChg>
      <pc:sldChg chg="del">
        <pc:chgData name="Jo Durber" userId="a8d6e555-d20b-4991-8c78-1274f54fa654" providerId="ADAL" clId="{4F9081F5-569E-42AD-8F42-D45FBF091E3A}" dt="2025-10-17T08:59:28.221" v="37" actId="47"/>
        <pc:sldMkLst>
          <pc:docMk/>
          <pc:sldMk cId="3557878403" sldId="271"/>
        </pc:sldMkLst>
      </pc:sldChg>
      <pc:sldChg chg="del">
        <pc:chgData name="Jo Durber" userId="a8d6e555-d20b-4991-8c78-1274f54fa654" providerId="ADAL" clId="{4F9081F5-569E-42AD-8F42-D45FBF091E3A}" dt="2025-10-17T08:59:29.147" v="38" actId="47"/>
        <pc:sldMkLst>
          <pc:docMk/>
          <pc:sldMk cId="1524465426" sldId="272"/>
        </pc:sldMkLst>
      </pc:sldChg>
      <pc:sldChg chg="del">
        <pc:chgData name="Jo Durber" userId="a8d6e555-d20b-4991-8c78-1274f54fa654" providerId="ADAL" clId="{4F9081F5-569E-42AD-8F42-D45FBF091E3A}" dt="2025-10-17T08:59:30.217" v="39" actId="47"/>
        <pc:sldMkLst>
          <pc:docMk/>
          <pc:sldMk cId="3696823040" sldId="273"/>
        </pc:sldMkLst>
      </pc:sldChg>
      <pc:sldChg chg="modSp mod">
        <pc:chgData name="Jo Durber" userId="a8d6e555-d20b-4991-8c78-1274f54fa654" providerId="ADAL" clId="{4F9081F5-569E-42AD-8F42-D45FBF091E3A}" dt="2025-10-17T08:58:59.944" v="32" actId="6549"/>
        <pc:sldMkLst>
          <pc:docMk/>
          <pc:sldMk cId="2604332923" sldId="296"/>
        </pc:sldMkLst>
        <pc:spChg chg="mod">
          <ac:chgData name="Jo Durber" userId="a8d6e555-d20b-4991-8c78-1274f54fa654" providerId="ADAL" clId="{4F9081F5-569E-42AD-8F42-D45FBF091E3A}" dt="2025-10-17T08:58:59.944" v="32" actId="6549"/>
          <ac:spMkLst>
            <pc:docMk/>
            <pc:sldMk cId="2604332923" sldId="296"/>
            <ac:spMk id="6151" creationId="{00000000-0000-0000-0000-000000000000}"/>
          </ac:spMkLst>
        </pc:spChg>
      </pc:sldChg>
      <pc:sldChg chg="modSp mod">
        <pc:chgData name="Jo Durber" userId="a8d6e555-d20b-4991-8c78-1274f54fa654" providerId="ADAL" clId="{4F9081F5-569E-42AD-8F42-D45FBF091E3A}" dt="2025-10-17T09:04:11.582" v="60" actId="6549"/>
        <pc:sldMkLst>
          <pc:docMk/>
          <pc:sldMk cId="1789593176" sldId="306"/>
        </pc:sldMkLst>
        <pc:spChg chg="mod">
          <ac:chgData name="Jo Durber" userId="a8d6e555-d20b-4991-8c78-1274f54fa654" providerId="ADAL" clId="{4F9081F5-569E-42AD-8F42-D45FBF091E3A}" dt="2025-10-17T09:04:11.582" v="60" actId="6549"/>
          <ac:spMkLst>
            <pc:docMk/>
            <pc:sldMk cId="1789593176" sldId="306"/>
            <ac:spMk id="6151" creationId="{00000000-0000-0000-0000-000000000000}"/>
          </ac:spMkLst>
        </pc:spChg>
      </pc:sldChg>
      <pc:sldChg chg="add del">
        <pc:chgData name="Jo Durber" userId="a8d6e555-d20b-4991-8c78-1274f54fa654" providerId="ADAL" clId="{4F9081F5-569E-42AD-8F42-D45FBF091E3A}" dt="2025-10-27T15:26:36.149" v="408"/>
        <pc:sldMkLst>
          <pc:docMk/>
          <pc:sldMk cId="1022290793" sldId="400"/>
        </pc:sldMkLst>
      </pc:sldChg>
      <pc:sldChg chg="del">
        <pc:chgData name="Jo Durber" userId="a8d6e555-d20b-4991-8c78-1274f54fa654" providerId="ADAL" clId="{4F9081F5-569E-42AD-8F42-D45FBF091E3A}" dt="2025-10-17T09:08:34.552" v="193" actId="47"/>
        <pc:sldMkLst>
          <pc:docMk/>
          <pc:sldMk cId="4264544725" sldId="408"/>
        </pc:sldMkLst>
      </pc:sldChg>
      <pc:sldChg chg="del">
        <pc:chgData name="Jo Durber" userId="a8d6e555-d20b-4991-8c78-1274f54fa654" providerId="ADAL" clId="{4F9081F5-569E-42AD-8F42-D45FBF091E3A}" dt="2025-10-17T09:08:37.702" v="195" actId="47"/>
        <pc:sldMkLst>
          <pc:docMk/>
          <pc:sldMk cId="2155028055" sldId="412"/>
        </pc:sldMkLst>
      </pc:sldChg>
      <pc:sldChg chg="del">
        <pc:chgData name="Jo Durber" userId="a8d6e555-d20b-4991-8c78-1274f54fa654" providerId="ADAL" clId="{4F9081F5-569E-42AD-8F42-D45FBF091E3A}" dt="2025-10-17T09:08:39.612" v="197" actId="47"/>
        <pc:sldMkLst>
          <pc:docMk/>
          <pc:sldMk cId="1741743559" sldId="413"/>
        </pc:sldMkLst>
      </pc:sldChg>
      <pc:sldChg chg="del">
        <pc:chgData name="Jo Durber" userId="a8d6e555-d20b-4991-8c78-1274f54fa654" providerId="ADAL" clId="{4F9081F5-569E-42AD-8F42-D45FBF091E3A}" dt="2025-10-17T09:08:41.321" v="199" actId="47"/>
        <pc:sldMkLst>
          <pc:docMk/>
          <pc:sldMk cId="1801129183" sldId="414"/>
        </pc:sldMkLst>
      </pc:sldChg>
      <pc:sldChg chg="del">
        <pc:chgData name="Jo Durber" userId="a8d6e555-d20b-4991-8c78-1274f54fa654" providerId="ADAL" clId="{4F9081F5-569E-42AD-8F42-D45FBF091E3A}" dt="2025-10-17T09:08:50.882" v="209" actId="47"/>
        <pc:sldMkLst>
          <pc:docMk/>
          <pc:sldMk cId="3694604161" sldId="415"/>
        </pc:sldMkLst>
      </pc:sldChg>
      <pc:sldChg chg="del">
        <pc:chgData name="Jo Durber" userId="a8d6e555-d20b-4991-8c78-1274f54fa654" providerId="ADAL" clId="{4F9081F5-569E-42AD-8F42-D45FBF091E3A}" dt="2025-10-17T09:08:51.734" v="210" actId="47"/>
        <pc:sldMkLst>
          <pc:docMk/>
          <pc:sldMk cId="3293103789" sldId="416"/>
        </pc:sldMkLst>
      </pc:sldChg>
      <pc:sldChg chg="del">
        <pc:chgData name="Jo Durber" userId="a8d6e555-d20b-4991-8c78-1274f54fa654" providerId="ADAL" clId="{4F9081F5-569E-42AD-8F42-D45FBF091E3A}" dt="2025-10-17T09:08:42.131" v="200" actId="47"/>
        <pc:sldMkLst>
          <pc:docMk/>
          <pc:sldMk cId="4437311" sldId="418"/>
        </pc:sldMkLst>
      </pc:sldChg>
      <pc:sldChg chg="del">
        <pc:chgData name="Jo Durber" userId="a8d6e555-d20b-4991-8c78-1274f54fa654" providerId="ADAL" clId="{4F9081F5-569E-42AD-8F42-D45FBF091E3A}" dt="2025-10-17T09:08:43.301" v="201" actId="47"/>
        <pc:sldMkLst>
          <pc:docMk/>
          <pc:sldMk cId="455836863" sldId="419"/>
        </pc:sldMkLst>
      </pc:sldChg>
      <pc:sldChg chg="del">
        <pc:chgData name="Jo Durber" userId="a8d6e555-d20b-4991-8c78-1274f54fa654" providerId="ADAL" clId="{4F9081F5-569E-42AD-8F42-D45FBF091E3A}" dt="2025-10-17T09:08:38.704" v="196" actId="47"/>
        <pc:sldMkLst>
          <pc:docMk/>
          <pc:sldMk cId="2788948354" sldId="420"/>
        </pc:sldMkLst>
      </pc:sldChg>
      <pc:sldChg chg="del">
        <pc:chgData name="Jo Durber" userId="a8d6e555-d20b-4991-8c78-1274f54fa654" providerId="ADAL" clId="{4F9081F5-569E-42AD-8F42-D45FBF091E3A}" dt="2025-10-17T09:08:44.213" v="202" actId="47"/>
        <pc:sldMkLst>
          <pc:docMk/>
          <pc:sldMk cId="2334341806" sldId="421"/>
        </pc:sldMkLst>
      </pc:sldChg>
      <pc:sldChg chg="del">
        <pc:chgData name="Jo Durber" userId="a8d6e555-d20b-4991-8c78-1274f54fa654" providerId="ADAL" clId="{4F9081F5-569E-42AD-8F42-D45FBF091E3A}" dt="2025-10-17T09:08:45.207" v="203" actId="47"/>
        <pc:sldMkLst>
          <pc:docMk/>
          <pc:sldMk cId="4289246889" sldId="422"/>
        </pc:sldMkLst>
      </pc:sldChg>
      <pc:sldChg chg="del">
        <pc:chgData name="Jo Durber" userId="a8d6e555-d20b-4991-8c78-1274f54fa654" providerId="ADAL" clId="{4F9081F5-569E-42AD-8F42-D45FBF091E3A}" dt="2025-10-17T09:08:46.238" v="204" actId="47"/>
        <pc:sldMkLst>
          <pc:docMk/>
          <pc:sldMk cId="4014392953" sldId="423"/>
        </pc:sldMkLst>
      </pc:sldChg>
      <pc:sldChg chg="del">
        <pc:chgData name="Jo Durber" userId="a8d6e555-d20b-4991-8c78-1274f54fa654" providerId="ADAL" clId="{4F9081F5-569E-42AD-8F42-D45FBF091E3A}" dt="2025-10-17T09:08:47.206" v="205" actId="47"/>
        <pc:sldMkLst>
          <pc:docMk/>
          <pc:sldMk cId="255383648" sldId="424"/>
        </pc:sldMkLst>
      </pc:sldChg>
      <pc:sldChg chg="modSp add del mod">
        <pc:chgData name="Jo Durber" userId="a8d6e555-d20b-4991-8c78-1274f54fa654" providerId="ADAL" clId="{4F9081F5-569E-42AD-8F42-D45FBF091E3A}" dt="2025-10-28T11:20:35.433" v="467" actId="20577"/>
        <pc:sldMkLst>
          <pc:docMk/>
          <pc:sldMk cId="3159826765" sldId="426"/>
        </pc:sldMkLst>
        <pc:spChg chg="mod">
          <ac:chgData name="Jo Durber" userId="a8d6e555-d20b-4991-8c78-1274f54fa654" providerId="ADAL" clId="{4F9081F5-569E-42AD-8F42-D45FBF091E3A}" dt="2025-10-28T11:20:35.433" v="467" actId="20577"/>
          <ac:spMkLst>
            <pc:docMk/>
            <pc:sldMk cId="3159826765" sldId="426"/>
            <ac:spMk id="6151" creationId="{00000000-0000-0000-0000-000000000000}"/>
          </ac:spMkLst>
        </pc:spChg>
      </pc:sldChg>
      <pc:sldChg chg="del">
        <pc:chgData name="Jo Durber" userId="a8d6e555-d20b-4991-8c78-1274f54fa654" providerId="ADAL" clId="{4F9081F5-569E-42AD-8F42-D45FBF091E3A}" dt="2025-10-17T09:08:49.871" v="208" actId="47"/>
        <pc:sldMkLst>
          <pc:docMk/>
          <pc:sldMk cId="1918274739" sldId="427"/>
        </pc:sldMkLst>
      </pc:sldChg>
      <pc:sldChg chg="del">
        <pc:chgData name="Jo Durber" userId="a8d6e555-d20b-4991-8c78-1274f54fa654" providerId="ADAL" clId="{4F9081F5-569E-42AD-8F42-D45FBF091E3A}" dt="2025-10-17T09:08:52.682" v="211" actId="47"/>
        <pc:sldMkLst>
          <pc:docMk/>
          <pc:sldMk cId="147063721" sldId="428"/>
        </pc:sldMkLst>
      </pc:sldChg>
      <pc:sldChg chg="del">
        <pc:chgData name="Jo Durber" userId="a8d6e555-d20b-4991-8c78-1274f54fa654" providerId="ADAL" clId="{4F9081F5-569E-42AD-8F42-D45FBF091E3A}" dt="2025-10-17T09:08:53.467" v="212" actId="47"/>
        <pc:sldMkLst>
          <pc:docMk/>
          <pc:sldMk cId="2177986613" sldId="429"/>
        </pc:sldMkLst>
      </pc:sldChg>
      <pc:sldChg chg="del">
        <pc:chgData name="Jo Durber" userId="a8d6e555-d20b-4991-8c78-1274f54fa654" providerId="ADAL" clId="{4F9081F5-569E-42AD-8F42-D45FBF091E3A}" dt="2025-10-17T09:08:54.176" v="213" actId="47"/>
        <pc:sldMkLst>
          <pc:docMk/>
          <pc:sldMk cId="2895382692" sldId="430"/>
        </pc:sldMkLst>
      </pc:sldChg>
      <pc:sldChg chg="del">
        <pc:chgData name="Jo Durber" userId="a8d6e555-d20b-4991-8c78-1274f54fa654" providerId="ADAL" clId="{4F9081F5-569E-42AD-8F42-D45FBF091E3A}" dt="2025-10-17T09:08:54.816" v="214" actId="47"/>
        <pc:sldMkLst>
          <pc:docMk/>
          <pc:sldMk cId="2952701334" sldId="431"/>
        </pc:sldMkLst>
      </pc:sldChg>
      <pc:sldChg chg="del">
        <pc:chgData name="Jo Durber" userId="a8d6e555-d20b-4991-8c78-1274f54fa654" providerId="ADAL" clId="{4F9081F5-569E-42AD-8F42-D45FBF091E3A}" dt="2025-10-17T09:07:56.209" v="170" actId="47"/>
        <pc:sldMkLst>
          <pc:docMk/>
          <pc:sldMk cId="4076845253" sldId="432"/>
        </pc:sldMkLst>
      </pc:sldChg>
      <pc:sldChg chg="del">
        <pc:chgData name="Jo Durber" userId="a8d6e555-d20b-4991-8c78-1274f54fa654" providerId="ADAL" clId="{4F9081F5-569E-42AD-8F42-D45FBF091E3A}" dt="2025-10-17T09:09:11.277" v="216" actId="47"/>
        <pc:sldMkLst>
          <pc:docMk/>
          <pc:sldMk cId="3491947261" sldId="433"/>
        </pc:sldMkLst>
      </pc:sldChg>
      <pc:sldChg chg="del">
        <pc:chgData name="Jo Durber" userId="a8d6e555-d20b-4991-8c78-1274f54fa654" providerId="ADAL" clId="{4F9081F5-569E-42AD-8F42-D45FBF091E3A}" dt="2025-10-17T09:09:13.286" v="218" actId="47"/>
        <pc:sldMkLst>
          <pc:docMk/>
          <pc:sldMk cId="1655123770" sldId="434"/>
        </pc:sldMkLst>
      </pc:sldChg>
      <pc:sldChg chg="del">
        <pc:chgData name="Jo Durber" userId="a8d6e555-d20b-4991-8c78-1274f54fa654" providerId="ADAL" clId="{4F9081F5-569E-42AD-8F42-D45FBF091E3A}" dt="2025-10-17T09:24:11.483" v="304" actId="47"/>
        <pc:sldMkLst>
          <pc:docMk/>
          <pc:sldMk cId="1958097861" sldId="435"/>
        </pc:sldMkLst>
      </pc:sldChg>
      <pc:sldChg chg="modSp add del mod">
        <pc:chgData name="Jo Durber" userId="a8d6e555-d20b-4991-8c78-1274f54fa654" providerId="ADAL" clId="{4F9081F5-569E-42AD-8F42-D45FBF091E3A}" dt="2025-10-28T11:26:06.233" v="470" actId="6549"/>
        <pc:sldMkLst>
          <pc:docMk/>
          <pc:sldMk cId="1702456500" sldId="436"/>
        </pc:sldMkLst>
        <pc:spChg chg="mod">
          <ac:chgData name="Jo Durber" userId="a8d6e555-d20b-4991-8c78-1274f54fa654" providerId="ADAL" clId="{4F9081F5-569E-42AD-8F42-D45FBF091E3A}" dt="2025-10-28T11:26:06.233" v="470" actId="6549"/>
          <ac:spMkLst>
            <pc:docMk/>
            <pc:sldMk cId="1702456500" sldId="436"/>
            <ac:spMk id="6151" creationId="{00000000-0000-0000-0000-000000000000}"/>
          </ac:spMkLst>
        </pc:spChg>
      </pc:sldChg>
      <pc:sldChg chg="del">
        <pc:chgData name="Jo Durber" userId="a8d6e555-d20b-4991-8c78-1274f54fa654" providerId="ADAL" clId="{4F9081F5-569E-42AD-8F42-D45FBF091E3A}" dt="2025-10-17T09:09:14.967" v="219" actId="47"/>
        <pc:sldMkLst>
          <pc:docMk/>
          <pc:sldMk cId="830435981" sldId="437"/>
        </pc:sldMkLst>
      </pc:sldChg>
      <pc:sldChg chg="add del">
        <pc:chgData name="Jo Durber" userId="a8d6e555-d20b-4991-8c78-1274f54fa654" providerId="ADAL" clId="{4F9081F5-569E-42AD-8F42-D45FBF091E3A}" dt="2025-10-27T15:26:36.149" v="408"/>
        <pc:sldMkLst>
          <pc:docMk/>
          <pc:sldMk cId="1565003270" sldId="437"/>
        </pc:sldMkLst>
      </pc:sldChg>
      <pc:sldChg chg="add del">
        <pc:chgData name="Jo Durber" userId="a8d6e555-d20b-4991-8c78-1274f54fa654" providerId="ADAL" clId="{4F9081F5-569E-42AD-8F42-D45FBF091E3A}" dt="2025-10-27T15:26:36.149" v="408"/>
        <pc:sldMkLst>
          <pc:docMk/>
          <pc:sldMk cId="201934529" sldId="438"/>
        </pc:sldMkLst>
      </pc:sldChg>
      <pc:sldChg chg="del">
        <pc:chgData name="Jo Durber" userId="a8d6e555-d20b-4991-8c78-1274f54fa654" providerId="ADAL" clId="{4F9081F5-569E-42AD-8F42-D45FBF091E3A}" dt="2025-10-17T09:09:16.246" v="220" actId="47"/>
        <pc:sldMkLst>
          <pc:docMk/>
          <pc:sldMk cId="705357501" sldId="438"/>
        </pc:sldMkLst>
      </pc:sldChg>
      <pc:sldChg chg="add del">
        <pc:chgData name="Jo Durber" userId="a8d6e555-d20b-4991-8c78-1274f54fa654" providerId="ADAL" clId="{4F9081F5-569E-42AD-8F42-D45FBF091E3A}" dt="2025-10-27T15:26:36.149" v="408"/>
        <pc:sldMkLst>
          <pc:docMk/>
          <pc:sldMk cId="1621922776" sldId="439"/>
        </pc:sldMkLst>
      </pc:sldChg>
      <pc:sldChg chg="del">
        <pc:chgData name="Jo Durber" userId="a8d6e555-d20b-4991-8c78-1274f54fa654" providerId="ADAL" clId="{4F9081F5-569E-42AD-8F42-D45FBF091E3A}" dt="2025-10-17T09:08:35.680" v="194" actId="47"/>
        <pc:sldMkLst>
          <pc:docMk/>
          <pc:sldMk cId="1905949632" sldId="440"/>
        </pc:sldMkLst>
      </pc:sldChg>
      <pc:sldChg chg="add del">
        <pc:chgData name="Jo Durber" userId="a8d6e555-d20b-4991-8c78-1274f54fa654" providerId="ADAL" clId="{4F9081F5-569E-42AD-8F42-D45FBF091E3A}" dt="2025-10-27T15:26:36.149" v="408"/>
        <pc:sldMkLst>
          <pc:docMk/>
          <pc:sldMk cId="2978694591" sldId="440"/>
        </pc:sldMkLst>
      </pc:sldChg>
      <pc:sldChg chg="del">
        <pc:chgData name="Jo Durber" userId="a8d6e555-d20b-4991-8c78-1274f54fa654" providerId="ADAL" clId="{4F9081F5-569E-42AD-8F42-D45FBF091E3A}" dt="2025-10-17T09:08:40.421" v="198" actId="47"/>
        <pc:sldMkLst>
          <pc:docMk/>
          <pc:sldMk cId="1126154499" sldId="441"/>
        </pc:sldMkLst>
      </pc:sldChg>
      <pc:sldChg chg="add del">
        <pc:chgData name="Jo Durber" userId="a8d6e555-d20b-4991-8c78-1274f54fa654" providerId="ADAL" clId="{4F9081F5-569E-42AD-8F42-D45FBF091E3A}" dt="2025-10-27T15:26:36.149" v="408"/>
        <pc:sldMkLst>
          <pc:docMk/>
          <pc:sldMk cId="3231787739" sldId="441"/>
        </pc:sldMkLst>
      </pc:sldChg>
      <pc:sldChg chg="add del">
        <pc:chgData name="Jo Durber" userId="a8d6e555-d20b-4991-8c78-1274f54fa654" providerId="ADAL" clId="{4F9081F5-569E-42AD-8F42-D45FBF091E3A}" dt="2025-10-27T15:26:36.149" v="408"/>
        <pc:sldMkLst>
          <pc:docMk/>
          <pc:sldMk cId="2006003342" sldId="443"/>
        </pc:sldMkLst>
      </pc:sldChg>
      <pc:sldChg chg="add del">
        <pc:chgData name="Jo Durber" userId="a8d6e555-d20b-4991-8c78-1274f54fa654" providerId="ADAL" clId="{4F9081F5-569E-42AD-8F42-D45FBF091E3A}" dt="2025-10-27T15:26:36.149" v="408"/>
        <pc:sldMkLst>
          <pc:docMk/>
          <pc:sldMk cId="2157757454" sldId="444"/>
        </pc:sldMkLst>
      </pc:sldChg>
      <pc:sldChg chg="add del">
        <pc:chgData name="Jo Durber" userId="a8d6e555-d20b-4991-8c78-1274f54fa654" providerId="ADAL" clId="{4F9081F5-569E-42AD-8F42-D45FBF091E3A}" dt="2025-10-27T15:26:36.149" v="408"/>
        <pc:sldMkLst>
          <pc:docMk/>
          <pc:sldMk cId="3505272192" sldId="445"/>
        </pc:sldMkLst>
      </pc:sldChg>
      <pc:sldChg chg="add del">
        <pc:chgData name="Jo Durber" userId="a8d6e555-d20b-4991-8c78-1274f54fa654" providerId="ADAL" clId="{4F9081F5-569E-42AD-8F42-D45FBF091E3A}" dt="2025-10-27T15:26:36.149" v="408"/>
        <pc:sldMkLst>
          <pc:docMk/>
          <pc:sldMk cId="3493226484" sldId="446"/>
        </pc:sldMkLst>
      </pc:sldChg>
      <pc:sldChg chg="add del">
        <pc:chgData name="Jo Durber" userId="a8d6e555-d20b-4991-8c78-1274f54fa654" providerId="ADAL" clId="{4F9081F5-569E-42AD-8F42-D45FBF091E3A}" dt="2025-10-27T15:26:36.149" v="408"/>
        <pc:sldMkLst>
          <pc:docMk/>
          <pc:sldMk cId="4131842077" sldId="447"/>
        </pc:sldMkLst>
      </pc:sldChg>
      <pc:sldChg chg="add del">
        <pc:chgData name="Jo Durber" userId="a8d6e555-d20b-4991-8c78-1274f54fa654" providerId="ADAL" clId="{4F9081F5-569E-42AD-8F42-D45FBF091E3A}" dt="2025-10-27T15:26:36.149" v="408"/>
        <pc:sldMkLst>
          <pc:docMk/>
          <pc:sldMk cId="413459692" sldId="448"/>
        </pc:sldMkLst>
      </pc:sldChg>
      <pc:sldChg chg="add del">
        <pc:chgData name="Jo Durber" userId="a8d6e555-d20b-4991-8c78-1274f54fa654" providerId="ADAL" clId="{4F9081F5-569E-42AD-8F42-D45FBF091E3A}" dt="2025-10-27T15:26:36.149" v="408"/>
        <pc:sldMkLst>
          <pc:docMk/>
          <pc:sldMk cId="3481761567" sldId="449"/>
        </pc:sldMkLst>
      </pc:sldChg>
      <pc:sldChg chg="add del">
        <pc:chgData name="Jo Durber" userId="a8d6e555-d20b-4991-8c78-1274f54fa654" providerId="ADAL" clId="{4F9081F5-569E-42AD-8F42-D45FBF091E3A}" dt="2025-10-27T15:26:36.149" v="408"/>
        <pc:sldMkLst>
          <pc:docMk/>
          <pc:sldMk cId="1406477532" sldId="450"/>
        </pc:sldMkLst>
      </pc:sldChg>
      <pc:sldChg chg="add del">
        <pc:chgData name="Jo Durber" userId="a8d6e555-d20b-4991-8c78-1274f54fa654" providerId="ADAL" clId="{4F9081F5-569E-42AD-8F42-D45FBF091E3A}" dt="2025-10-27T15:26:36.149" v="408"/>
        <pc:sldMkLst>
          <pc:docMk/>
          <pc:sldMk cId="2520662397" sldId="451"/>
        </pc:sldMkLst>
      </pc:sldChg>
      <pc:sldChg chg="add del">
        <pc:chgData name="Jo Durber" userId="a8d6e555-d20b-4991-8c78-1274f54fa654" providerId="ADAL" clId="{4F9081F5-569E-42AD-8F42-D45FBF091E3A}" dt="2025-10-27T15:26:36.149" v="408"/>
        <pc:sldMkLst>
          <pc:docMk/>
          <pc:sldMk cId="2063774747" sldId="452"/>
        </pc:sldMkLst>
      </pc:sldChg>
      <pc:sldChg chg="add del">
        <pc:chgData name="Jo Durber" userId="a8d6e555-d20b-4991-8c78-1274f54fa654" providerId="ADAL" clId="{4F9081F5-569E-42AD-8F42-D45FBF091E3A}" dt="2025-10-27T15:26:36.149" v="408"/>
        <pc:sldMkLst>
          <pc:docMk/>
          <pc:sldMk cId="3314476140" sldId="453"/>
        </pc:sldMkLst>
      </pc:sldChg>
      <pc:sldChg chg="add del">
        <pc:chgData name="Jo Durber" userId="a8d6e555-d20b-4991-8c78-1274f54fa654" providerId="ADAL" clId="{4F9081F5-569E-42AD-8F42-D45FBF091E3A}" dt="2025-10-27T15:26:36.149" v="408"/>
        <pc:sldMkLst>
          <pc:docMk/>
          <pc:sldMk cId="1399534649" sldId="454"/>
        </pc:sldMkLst>
      </pc:sldChg>
      <pc:sldChg chg="add del">
        <pc:chgData name="Jo Durber" userId="a8d6e555-d20b-4991-8c78-1274f54fa654" providerId="ADAL" clId="{4F9081F5-569E-42AD-8F42-D45FBF091E3A}" dt="2025-10-27T15:26:36.149" v="408"/>
        <pc:sldMkLst>
          <pc:docMk/>
          <pc:sldMk cId="243761285" sldId="455"/>
        </pc:sldMkLst>
      </pc:sldChg>
      <pc:sldChg chg="add del">
        <pc:chgData name="Jo Durber" userId="a8d6e555-d20b-4991-8c78-1274f54fa654" providerId="ADAL" clId="{4F9081F5-569E-42AD-8F42-D45FBF091E3A}" dt="2025-10-27T15:07:25.025" v="407"/>
        <pc:sldMkLst>
          <pc:docMk/>
          <pc:sldMk cId="3014973018" sldId="458"/>
        </pc:sldMkLst>
      </pc:sldChg>
      <pc:sldChg chg="add del">
        <pc:chgData name="Jo Durber" userId="a8d6e555-d20b-4991-8c78-1274f54fa654" providerId="ADAL" clId="{4F9081F5-569E-42AD-8F42-D45FBF091E3A}" dt="2025-10-28T11:27:22.307" v="471" actId="2696"/>
        <pc:sldMkLst>
          <pc:docMk/>
          <pc:sldMk cId="2951899120" sldId="459"/>
        </pc:sldMkLst>
      </pc:sldChg>
      <pc:sldChg chg="add del">
        <pc:chgData name="Jo Durber" userId="a8d6e555-d20b-4991-8c78-1274f54fa654" providerId="ADAL" clId="{4F9081F5-569E-42AD-8F42-D45FBF091E3A}" dt="2025-10-27T15:26:36.149" v="408"/>
        <pc:sldMkLst>
          <pc:docMk/>
          <pc:sldMk cId="3438871005" sldId="460"/>
        </pc:sldMkLst>
      </pc:sldChg>
      <pc:sldChg chg="add del">
        <pc:chgData name="Jo Durber" userId="a8d6e555-d20b-4991-8c78-1274f54fa654" providerId="ADAL" clId="{4F9081F5-569E-42AD-8F42-D45FBF091E3A}" dt="2025-10-27T15:26:36.149" v="408"/>
        <pc:sldMkLst>
          <pc:docMk/>
          <pc:sldMk cId="2649711110" sldId="461"/>
        </pc:sldMkLst>
      </pc:sldChg>
      <pc:sldChg chg="modSp mod">
        <pc:chgData name="Jo Durber" userId="a8d6e555-d20b-4991-8c78-1274f54fa654" providerId="ADAL" clId="{4F9081F5-569E-42AD-8F42-D45FBF091E3A}" dt="2025-10-28T11:15:40.903" v="429" actId="20577"/>
        <pc:sldMkLst>
          <pc:docMk/>
          <pc:sldMk cId="1282855627" sldId="609"/>
        </pc:sldMkLst>
        <pc:spChg chg="mod">
          <ac:chgData name="Jo Durber" userId="a8d6e555-d20b-4991-8c78-1274f54fa654" providerId="ADAL" clId="{4F9081F5-569E-42AD-8F42-D45FBF091E3A}" dt="2025-10-28T11:15:40.903" v="429" actId="20577"/>
          <ac:spMkLst>
            <pc:docMk/>
            <pc:sldMk cId="1282855627" sldId="609"/>
            <ac:spMk id="6151" creationId="{5519F050-30CC-0E77-9DC0-CBE851C4ABDA}"/>
          </ac:spMkLst>
        </pc:spChg>
      </pc:sldChg>
      <pc:sldChg chg="del">
        <pc:chgData name="Jo Durber" userId="a8d6e555-d20b-4991-8c78-1274f54fa654" providerId="ADAL" clId="{4F9081F5-569E-42AD-8F42-D45FBF091E3A}" dt="2025-10-17T09:02:47.315" v="46" actId="47"/>
        <pc:sldMkLst>
          <pc:docMk/>
          <pc:sldMk cId="463004348" sldId="658"/>
        </pc:sldMkLst>
      </pc:sldChg>
      <pc:sldChg chg="del">
        <pc:chgData name="Jo Durber" userId="a8d6e555-d20b-4991-8c78-1274f54fa654" providerId="ADAL" clId="{4F9081F5-569E-42AD-8F42-D45FBF091E3A}" dt="2025-10-17T09:02:51.811" v="47" actId="47"/>
        <pc:sldMkLst>
          <pc:docMk/>
          <pc:sldMk cId="3744779539" sldId="659"/>
        </pc:sldMkLst>
      </pc:sldChg>
      <pc:sldChg chg="del">
        <pc:chgData name="Jo Durber" userId="a8d6e555-d20b-4991-8c78-1274f54fa654" providerId="ADAL" clId="{4F9081F5-569E-42AD-8F42-D45FBF091E3A}" dt="2025-10-17T09:02:53.789" v="48" actId="47"/>
        <pc:sldMkLst>
          <pc:docMk/>
          <pc:sldMk cId="1606624563" sldId="660"/>
        </pc:sldMkLst>
      </pc:sldChg>
      <pc:sldChg chg="modSp add del mod">
        <pc:chgData name="Jo Durber" userId="a8d6e555-d20b-4991-8c78-1274f54fa654" providerId="ADAL" clId="{4F9081F5-569E-42AD-8F42-D45FBF091E3A}" dt="2025-10-27T15:26:40.775" v="409" actId="47"/>
        <pc:sldMkLst>
          <pc:docMk/>
          <pc:sldMk cId="132952509" sldId="661"/>
        </pc:sldMkLst>
      </pc:sldChg>
      <pc:sldChg chg="del">
        <pc:chgData name="Jo Durber" userId="a8d6e555-d20b-4991-8c78-1274f54fa654" providerId="ADAL" clId="{4F9081F5-569E-42AD-8F42-D45FBF091E3A}" dt="2025-10-17T09:08:47.964" v="206" actId="47"/>
        <pc:sldMkLst>
          <pc:docMk/>
          <pc:sldMk cId="3911361199" sldId="662"/>
        </pc:sldMkLst>
      </pc:sldChg>
      <pc:sldChg chg="del">
        <pc:chgData name="Jo Durber" userId="a8d6e555-d20b-4991-8c78-1274f54fa654" providerId="ADAL" clId="{4F9081F5-569E-42AD-8F42-D45FBF091E3A}" dt="2025-10-17T09:08:48.936" v="207" actId="47"/>
        <pc:sldMkLst>
          <pc:docMk/>
          <pc:sldMk cId="1001014195" sldId="663"/>
        </pc:sldMkLst>
      </pc:sldChg>
      <pc:sldChg chg="del">
        <pc:chgData name="Jo Durber" userId="a8d6e555-d20b-4991-8c78-1274f54fa654" providerId="ADAL" clId="{4F9081F5-569E-42AD-8F42-D45FBF091E3A}" dt="2025-10-17T09:08:55.505" v="215" actId="47"/>
        <pc:sldMkLst>
          <pc:docMk/>
          <pc:sldMk cId="762878622" sldId="664"/>
        </pc:sldMkLst>
      </pc:sldChg>
      <pc:sldChg chg="del">
        <pc:chgData name="Jo Durber" userId="a8d6e555-d20b-4991-8c78-1274f54fa654" providerId="ADAL" clId="{4F9081F5-569E-42AD-8F42-D45FBF091E3A}" dt="2025-10-17T09:09:12.492" v="217" actId="47"/>
        <pc:sldMkLst>
          <pc:docMk/>
          <pc:sldMk cId="522962309" sldId="665"/>
        </pc:sldMkLst>
      </pc:sldChg>
      <pc:sldChg chg="modSp mod">
        <pc:chgData name="Jo Durber" userId="a8d6e555-d20b-4991-8c78-1274f54fa654" providerId="ADAL" clId="{4F9081F5-569E-42AD-8F42-D45FBF091E3A}" dt="2025-10-17T09:12:54.720" v="240" actId="255"/>
        <pc:sldMkLst>
          <pc:docMk/>
          <pc:sldMk cId="744959698" sldId="666"/>
        </pc:sldMkLst>
        <pc:graphicFrameChg chg="mod modGraphic">
          <ac:chgData name="Jo Durber" userId="a8d6e555-d20b-4991-8c78-1274f54fa654" providerId="ADAL" clId="{4F9081F5-569E-42AD-8F42-D45FBF091E3A}" dt="2025-10-17T09:12:54.720" v="240" actId="255"/>
          <ac:graphicFrameMkLst>
            <pc:docMk/>
            <pc:sldMk cId="744959698" sldId="666"/>
            <ac:graphicFrameMk id="11" creationId="{C67E802F-713D-37DF-DF80-31425644EC1A}"/>
          </ac:graphicFrameMkLst>
        </pc:graphicFrameChg>
      </pc:sldChg>
      <pc:sldChg chg="modSp mod">
        <pc:chgData name="Jo Durber" userId="a8d6e555-d20b-4991-8c78-1274f54fa654" providerId="ADAL" clId="{4F9081F5-569E-42AD-8F42-D45FBF091E3A}" dt="2025-10-28T11:14:40.282" v="419" actId="20577"/>
        <pc:sldMkLst>
          <pc:docMk/>
          <pc:sldMk cId="3122048311" sldId="667"/>
        </pc:sldMkLst>
        <pc:spChg chg="mod">
          <ac:chgData name="Jo Durber" userId="a8d6e555-d20b-4991-8c78-1274f54fa654" providerId="ADAL" clId="{4F9081F5-569E-42AD-8F42-D45FBF091E3A}" dt="2025-10-28T11:14:40.282" v="419" actId="20577"/>
          <ac:spMkLst>
            <pc:docMk/>
            <pc:sldMk cId="3122048311" sldId="667"/>
            <ac:spMk id="6151" creationId="{00000000-0000-0000-0000-000000000000}"/>
          </ac:spMkLst>
        </pc:spChg>
      </pc:sldChg>
      <pc:sldChg chg="modSp mod">
        <pc:chgData name="Jo Durber" userId="a8d6e555-d20b-4991-8c78-1274f54fa654" providerId="ADAL" clId="{4F9081F5-569E-42AD-8F42-D45FBF091E3A}" dt="2025-10-17T09:26:39.103" v="369" actId="255"/>
        <pc:sldMkLst>
          <pc:docMk/>
          <pc:sldMk cId="3787756076" sldId="668"/>
        </pc:sldMkLst>
        <pc:graphicFrameChg chg="mod modGraphic">
          <ac:chgData name="Jo Durber" userId="a8d6e555-d20b-4991-8c78-1274f54fa654" providerId="ADAL" clId="{4F9081F5-569E-42AD-8F42-D45FBF091E3A}" dt="2025-10-17T09:26:39.103" v="369" actId="255"/>
          <ac:graphicFrameMkLst>
            <pc:docMk/>
            <pc:sldMk cId="3787756076" sldId="668"/>
            <ac:graphicFrameMk id="11" creationId="{C67E802F-713D-37DF-DF80-31425644EC1A}"/>
          </ac:graphicFrameMkLst>
        </pc:graphicFrameChg>
      </pc:sldChg>
      <pc:sldChg chg="del">
        <pc:chgData name="Jo Durber" userId="a8d6e555-d20b-4991-8c78-1274f54fa654" providerId="ADAL" clId="{4F9081F5-569E-42AD-8F42-D45FBF091E3A}" dt="2025-10-17T09:24:28.118" v="309" actId="47"/>
        <pc:sldMkLst>
          <pc:docMk/>
          <pc:sldMk cId="234813238" sldId="669"/>
        </pc:sldMkLst>
      </pc:sldChg>
      <pc:sldChg chg="del">
        <pc:chgData name="Jo Durber" userId="a8d6e555-d20b-4991-8c78-1274f54fa654" providerId="ADAL" clId="{4F9081F5-569E-42AD-8F42-D45FBF091E3A}" dt="2025-10-17T09:24:30.016" v="310" actId="47"/>
        <pc:sldMkLst>
          <pc:docMk/>
          <pc:sldMk cId="3869913060" sldId="670"/>
        </pc:sldMkLst>
      </pc:sldChg>
      <pc:sldChg chg="del">
        <pc:chgData name="Jo Durber" userId="a8d6e555-d20b-4991-8c78-1274f54fa654" providerId="ADAL" clId="{4F9081F5-569E-42AD-8F42-D45FBF091E3A}" dt="2025-10-17T08:59:24.652" v="33" actId="47"/>
        <pc:sldMkLst>
          <pc:docMk/>
          <pc:sldMk cId="2406007430" sldId="671"/>
        </pc:sldMkLst>
      </pc:sldChg>
      <pc:sldChg chg="modSp add mod">
        <pc:chgData name="Jo Durber" userId="a8d6e555-d20b-4991-8c78-1274f54fa654" providerId="ADAL" clId="{4F9081F5-569E-42AD-8F42-D45FBF091E3A}" dt="2025-10-17T09:11:05.830" v="225" actId="108"/>
        <pc:sldMkLst>
          <pc:docMk/>
          <pc:sldMk cId="2686145255" sldId="671"/>
        </pc:sldMkLst>
        <pc:graphicFrameChg chg="mod modGraphic">
          <ac:chgData name="Jo Durber" userId="a8d6e555-d20b-4991-8c78-1274f54fa654" providerId="ADAL" clId="{4F9081F5-569E-42AD-8F42-D45FBF091E3A}" dt="2025-10-17T09:11:05.830" v="225" actId="108"/>
          <ac:graphicFrameMkLst>
            <pc:docMk/>
            <pc:sldMk cId="2686145255" sldId="671"/>
            <ac:graphicFrameMk id="11" creationId="{BFAE21B2-358C-1291-988B-8A7F4D1A4282}"/>
          </ac:graphicFrameMkLst>
        </pc:graphicFrameChg>
      </pc:sldChg>
      <pc:sldChg chg="del">
        <pc:chgData name="Jo Durber" userId="a8d6e555-d20b-4991-8c78-1274f54fa654" providerId="ADAL" clId="{4F9081F5-569E-42AD-8F42-D45FBF091E3A}" dt="2025-10-17T08:59:25.434" v="34" actId="47"/>
        <pc:sldMkLst>
          <pc:docMk/>
          <pc:sldMk cId="1852730300" sldId="672"/>
        </pc:sldMkLst>
      </pc:sldChg>
      <pc:sldChg chg="modSp add mod">
        <pc:chgData name="Jo Durber" userId="a8d6e555-d20b-4991-8c78-1274f54fa654" providerId="ADAL" clId="{4F9081F5-569E-42AD-8F42-D45FBF091E3A}" dt="2025-10-17T09:16:46.064" v="243" actId="255"/>
        <pc:sldMkLst>
          <pc:docMk/>
          <pc:sldMk cId="3336464417" sldId="672"/>
        </pc:sldMkLst>
        <pc:graphicFrameChg chg="mod modGraphic">
          <ac:chgData name="Jo Durber" userId="a8d6e555-d20b-4991-8c78-1274f54fa654" providerId="ADAL" clId="{4F9081F5-569E-42AD-8F42-D45FBF091E3A}" dt="2025-10-17T09:16:46.064" v="243" actId="255"/>
          <ac:graphicFrameMkLst>
            <pc:docMk/>
            <pc:sldMk cId="3336464417" sldId="672"/>
            <ac:graphicFrameMk id="11" creationId="{5598FA05-6103-9FE2-49E5-445BBD2377C9}"/>
          </ac:graphicFrameMkLst>
        </pc:graphicFrameChg>
      </pc:sldChg>
      <pc:sldChg chg="add del setBg">
        <pc:chgData name="Jo Durber" userId="a8d6e555-d20b-4991-8c78-1274f54fa654" providerId="ADAL" clId="{4F9081F5-569E-42AD-8F42-D45FBF091E3A}" dt="2025-10-17T09:25:01.074" v="312"/>
        <pc:sldMkLst>
          <pc:docMk/>
          <pc:sldMk cId="585317396" sldId="673"/>
        </pc:sldMkLst>
      </pc:sldChg>
      <pc:sldChg chg="del">
        <pc:chgData name="Jo Durber" userId="a8d6e555-d20b-4991-8c78-1274f54fa654" providerId="ADAL" clId="{4F9081F5-569E-42AD-8F42-D45FBF091E3A}" dt="2025-10-17T08:59:31.048" v="40" actId="47"/>
        <pc:sldMkLst>
          <pc:docMk/>
          <pc:sldMk cId="588851865" sldId="673"/>
        </pc:sldMkLst>
      </pc:sldChg>
      <pc:sldChg chg="add ord">
        <pc:chgData name="Jo Durber" userId="a8d6e555-d20b-4991-8c78-1274f54fa654" providerId="ADAL" clId="{4F9081F5-569E-42AD-8F42-D45FBF091E3A}" dt="2025-10-17T09:27:52.029" v="373"/>
        <pc:sldMkLst>
          <pc:docMk/>
          <pc:sldMk cId="1538019011" sldId="673"/>
        </pc:sldMkLst>
      </pc:sldChg>
      <pc:sldChg chg="add del setBg">
        <pc:chgData name="Jo Durber" userId="a8d6e555-d20b-4991-8c78-1274f54fa654" providerId="ADAL" clId="{4F9081F5-569E-42AD-8F42-D45FBF091E3A}" dt="2025-10-17T09:25:22.672" v="314" actId="2696"/>
        <pc:sldMkLst>
          <pc:docMk/>
          <pc:sldMk cId="2575318224" sldId="673"/>
        </pc:sldMkLst>
      </pc:sldChg>
      <pc:sldChg chg="del">
        <pc:chgData name="Jo Durber" userId="a8d6e555-d20b-4991-8c78-1274f54fa654" providerId="ADAL" clId="{4F9081F5-569E-42AD-8F42-D45FBF091E3A}" dt="2025-10-17T08:59:31.900" v="41" actId="47"/>
        <pc:sldMkLst>
          <pc:docMk/>
          <pc:sldMk cId="967898162" sldId="674"/>
        </pc:sldMkLst>
      </pc:sldChg>
      <pc:sldChg chg="modSp add">
        <pc:chgData name="Jo Durber" userId="a8d6e555-d20b-4991-8c78-1274f54fa654" providerId="ADAL" clId="{4F9081F5-569E-42AD-8F42-D45FBF091E3A}" dt="2025-10-17T09:27:39.715" v="371"/>
        <pc:sldMkLst>
          <pc:docMk/>
          <pc:sldMk cId="2688297253" sldId="674"/>
        </pc:sldMkLst>
        <pc:graphicFrameChg chg="mod">
          <ac:chgData name="Jo Durber" userId="a8d6e555-d20b-4991-8c78-1274f54fa654" providerId="ADAL" clId="{4F9081F5-569E-42AD-8F42-D45FBF091E3A}" dt="2025-10-17T09:27:39.715" v="371"/>
          <ac:graphicFrameMkLst>
            <pc:docMk/>
            <pc:sldMk cId="2688297253" sldId="674"/>
            <ac:graphicFrameMk id="11" creationId="{1529F7FF-9AF3-F2F5-E4AA-8E182DA0A52E}"/>
          </ac:graphicFrameMkLst>
        </pc:graphicFrameChg>
      </pc:sldChg>
      <pc:sldChg chg="modSp add mod">
        <pc:chgData name="Jo Durber" userId="a8d6e555-d20b-4991-8c78-1274f54fa654" providerId="ADAL" clId="{4F9081F5-569E-42AD-8F42-D45FBF091E3A}" dt="2025-10-28T11:17:50.602" v="453" actId="20577"/>
        <pc:sldMkLst>
          <pc:docMk/>
          <pc:sldMk cId="924855289" sldId="675"/>
        </pc:sldMkLst>
        <pc:spChg chg="mod">
          <ac:chgData name="Jo Durber" userId="a8d6e555-d20b-4991-8c78-1274f54fa654" providerId="ADAL" clId="{4F9081F5-569E-42AD-8F42-D45FBF091E3A}" dt="2025-10-28T11:17:50.602" v="453" actId="20577"/>
          <ac:spMkLst>
            <pc:docMk/>
            <pc:sldMk cId="924855289" sldId="675"/>
            <ac:spMk id="6151" creationId="{49068C42-78B2-9FA0-3C01-850EA899905E}"/>
          </ac:spMkLst>
        </pc:spChg>
      </pc:sldChg>
      <pc:sldChg chg="add del">
        <pc:chgData name="Jo Durber" userId="a8d6e555-d20b-4991-8c78-1274f54fa654" providerId="ADAL" clId="{4F9081F5-569E-42AD-8F42-D45FBF091E3A}" dt="2025-10-27T15:26:36.149" v="408"/>
        <pc:sldMkLst>
          <pc:docMk/>
          <pc:sldMk cId="803287156" sldId="676"/>
        </pc:sldMkLst>
      </pc:sldChg>
      <pc:sldChg chg="add ord">
        <pc:chgData name="Jo Durber" userId="a8d6e555-d20b-4991-8c78-1274f54fa654" providerId="ADAL" clId="{4F9081F5-569E-42AD-8F42-D45FBF091E3A}" dt="2025-10-28T11:28:05.765" v="474"/>
        <pc:sldMkLst>
          <pc:docMk/>
          <pc:sldMk cId="1074158822" sldId="677"/>
        </pc:sldMkLst>
      </pc:sldChg>
      <pc:sldChg chg="add del">
        <pc:chgData name="Jo Durber" userId="a8d6e555-d20b-4991-8c78-1274f54fa654" providerId="ADAL" clId="{4F9081F5-569E-42AD-8F42-D45FBF091E3A}" dt="2025-10-27T15:07:25.025" v="407"/>
        <pc:sldMkLst>
          <pc:docMk/>
          <pc:sldMk cId="1173463253" sldId="677"/>
        </pc:sldMkLst>
      </pc:sldChg>
      <pc:sldMasterChg chg="del delSldLayout">
        <pc:chgData name="Jo Durber" userId="a8d6e555-d20b-4991-8c78-1274f54fa654" providerId="ADAL" clId="{4F9081F5-569E-42AD-8F42-D45FBF091E3A}" dt="2025-10-17T09:09:16.246" v="220" actId="47"/>
        <pc:sldMasterMkLst>
          <pc:docMk/>
          <pc:sldMasterMk cId="1603862694" sldId="2147483672"/>
        </pc:sldMasterMkLst>
        <pc:sldLayoutChg chg="del">
          <pc:chgData name="Jo Durber" userId="a8d6e555-d20b-4991-8c78-1274f54fa654" providerId="ADAL" clId="{4F9081F5-569E-42AD-8F42-D45FBF091E3A}" dt="2025-10-17T09:09:16.246" v="220" actId="47"/>
          <pc:sldLayoutMkLst>
            <pc:docMk/>
            <pc:sldMasterMk cId="1603862694" sldId="2147483672"/>
            <pc:sldLayoutMk cId="2419986253" sldId="2147483673"/>
          </pc:sldLayoutMkLst>
        </pc:sldLayoutChg>
        <pc:sldLayoutChg chg="del">
          <pc:chgData name="Jo Durber" userId="a8d6e555-d20b-4991-8c78-1274f54fa654" providerId="ADAL" clId="{4F9081F5-569E-42AD-8F42-D45FBF091E3A}" dt="2025-10-17T09:09:16.246" v="220" actId="47"/>
          <pc:sldLayoutMkLst>
            <pc:docMk/>
            <pc:sldMasterMk cId="1603862694" sldId="2147483672"/>
            <pc:sldLayoutMk cId="411295417" sldId="2147483674"/>
          </pc:sldLayoutMkLst>
        </pc:sldLayoutChg>
        <pc:sldLayoutChg chg="del">
          <pc:chgData name="Jo Durber" userId="a8d6e555-d20b-4991-8c78-1274f54fa654" providerId="ADAL" clId="{4F9081F5-569E-42AD-8F42-D45FBF091E3A}" dt="2025-10-17T09:09:16.246" v="220" actId="47"/>
          <pc:sldLayoutMkLst>
            <pc:docMk/>
            <pc:sldMasterMk cId="1603862694" sldId="2147483672"/>
            <pc:sldLayoutMk cId="1732795658" sldId="2147483675"/>
          </pc:sldLayoutMkLst>
        </pc:sldLayoutChg>
        <pc:sldLayoutChg chg="del">
          <pc:chgData name="Jo Durber" userId="a8d6e555-d20b-4991-8c78-1274f54fa654" providerId="ADAL" clId="{4F9081F5-569E-42AD-8F42-D45FBF091E3A}" dt="2025-10-17T09:09:16.246" v="220" actId="47"/>
          <pc:sldLayoutMkLst>
            <pc:docMk/>
            <pc:sldMasterMk cId="1603862694" sldId="2147483672"/>
            <pc:sldLayoutMk cId="21511984" sldId="2147483676"/>
          </pc:sldLayoutMkLst>
        </pc:sldLayoutChg>
        <pc:sldLayoutChg chg="del">
          <pc:chgData name="Jo Durber" userId="a8d6e555-d20b-4991-8c78-1274f54fa654" providerId="ADAL" clId="{4F9081F5-569E-42AD-8F42-D45FBF091E3A}" dt="2025-10-17T09:09:16.246" v="220" actId="47"/>
          <pc:sldLayoutMkLst>
            <pc:docMk/>
            <pc:sldMasterMk cId="1603862694" sldId="2147483672"/>
            <pc:sldLayoutMk cId="12332749" sldId="2147483677"/>
          </pc:sldLayoutMkLst>
        </pc:sldLayoutChg>
        <pc:sldLayoutChg chg="del">
          <pc:chgData name="Jo Durber" userId="a8d6e555-d20b-4991-8c78-1274f54fa654" providerId="ADAL" clId="{4F9081F5-569E-42AD-8F42-D45FBF091E3A}" dt="2025-10-17T09:09:16.246" v="220" actId="47"/>
          <pc:sldLayoutMkLst>
            <pc:docMk/>
            <pc:sldMasterMk cId="1603862694" sldId="2147483672"/>
            <pc:sldLayoutMk cId="2927256856" sldId="2147483678"/>
          </pc:sldLayoutMkLst>
        </pc:sldLayoutChg>
        <pc:sldLayoutChg chg="del">
          <pc:chgData name="Jo Durber" userId="a8d6e555-d20b-4991-8c78-1274f54fa654" providerId="ADAL" clId="{4F9081F5-569E-42AD-8F42-D45FBF091E3A}" dt="2025-10-17T09:09:16.246" v="220" actId="47"/>
          <pc:sldLayoutMkLst>
            <pc:docMk/>
            <pc:sldMasterMk cId="1603862694" sldId="2147483672"/>
            <pc:sldLayoutMk cId="426983601" sldId="2147483679"/>
          </pc:sldLayoutMkLst>
        </pc:sldLayoutChg>
        <pc:sldLayoutChg chg="del">
          <pc:chgData name="Jo Durber" userId="a8d6e555-d20b-4991-8c78-1274f54fa654" providerId="ADAL" clId="{4F9081F5-569E-42AD-8F42-D45FBF091E3A}" dt="2025-10-17T09:09:16.246" v="220" actId="47"/>
          <pc:sldLayoutMkLst>
            <pc:docMk/>
            <pc:sldMasterMk cId="1603862694" sldId="2147483672"/>
            <pc:sldLayoutMk cId="3279696490" sldId="2147483680"/>
          </pc:sldLayoutMkLst>
        </pc:sldLayoutChg>
        <pc:sldLayoutChg chg="del">
          <pc:chgData name="Jo Durber" userId="a8d6e555-d20b-4991-8c78-1274f54fa654" providerId="ADAL" clId="{4F9081F5-569E-42AD-8F42-D45FBF091E3A}" dt="2025-10-17T09:09:16.246" v="220" actId="47"/>
          <pc:sldLayoutMkLst>
            <pc:docMk/>
            <pc:sldMasterMk cId="1603862694" sldId="2147483672"/>
            <pc:sldLayoutMk cId="4161589498" sldId="2147483681"/>
          </pc:sldLayoutMkLst>
        </pc:sldLayoutChg>
        <pc:sldLayoutChg chg="del">
          <pc:chgData name="Jo Durber" userId="a8d6e555-d20b-4991-8c78-1274f54fa654" providerId="ADAL" clId="{4F9081F5-569E-42AD-8F42-D45FBF091E3A}" dt="2025-10-17T09:09:16.246" v="220" actId="47"/>
          <pc:sldLayoutMkLst>
            <pc:docMk/>
            <pc:sldMasterMk cId="1603862694" sldId="2147483672"/>
            <pc:sldLayoutMk cId="3437032763" sldId="2147483682"/>
          </pc:sldLayoutMkLst>
        </pc:sldLayoutChg>
        <pc:sldLayoutChg chg="del">
          <pc:chgData name="Jo Durber" userId="a8d6e555-d20b-4991-8c78-1274f54fa654" providerId="ADAL" clId="{4F9081F5-569E-42AD-8F42-D45FBF091E3A}" dt="2025-10-17T09:09:16.246" v="220" actId="47"/>
          <pc:sldLayoutMkLst>
            <pc:docMk/>
            <pc:sldMasterMk cId="1603862694" sldId="2147483672"/>
            <pc:sldLayoutMk cId="3755447029" sldId="2147483683"/>
          </pc:sldLayoutMkLst>
        </pc:sldLayoutChg>
      </pc:sldMasterChg>
      <pc:sldMasterChg chg="del delSldLayout">
        <pc:chgData name="Jo Durber" userId="a8d6e555-d20b-4991-8c78-1274f54fa654" providerId="ADAL" clId="{4F9081F5-569E-42AD-8F42-D45FBF091E3A}" dt="2025-10-17T09:24:18.818" v="308" actId="47"/>
        <pc:sldMasterMkLst>
          <pc:docMk/>
          <pc:sldMasterMk cId="2355181271" sldId="2147483684"/>
        </pc:sldMasterMkLst>
        <pc:sldLayoutChg chg="del">
          <pc:chgData name="Jo Durber" userId="a8d6e555-d20b-4991-8c78-1274f54fa654" providerId="ADAL" clId="{4F9081F5-569E-42AD-8F42-D45FBF091E3A}" dt="2025-10-17T09:24:18.818" v="308" actId="47"/>
          <pc:sldLayoutMkLst>
            <pc:docMk/>
            <pc:sldMasterMk cId="2355181271" sldId="2147483684"/>
            <pc:sldLayoutMk cId="3735574079" sldId="2147483685"/>
          </pc:sldLayoutMkLst>
        </pc:sldLayoutChg>
        <pc:sldLayoutChg chg="del">
          <pc:chgData name="Jo Durber" userId="a8d6e555-d20b-4991-8c78-1274f54fa654" providerId="ADAL" clId="{4F9081F5-569E-42AD-8F42-D45FBF091E3A}" dt="2025-10-17T09:24:18.818" v="308" actId="47"/>
          <pc:sldLayoutMkLst>
            <pc:docMk/>
            <pc:sldMasterMk cId="2355181271" sldId="2147483684"/>
            <pc:sldLayoutMk cId="557986562" sldId="2147483686"/>
          </pc:sldLayoutMkLst>
        </pc:sldLayoutChg>
        <pc:sldLayoutChg chg="del">
          <pc:chgData name="Jo Durber" userId="a8d6e555-d20b-4991-8c78-1274f54fa654" providerId="ADAL" clId="{4F9081F5-569E-42AD-8F42-D45FBF091E3A}" dt="2025-10-17T09:24:18.818" v="308" actId="47"/>
          <pc:sldLayoutMkLst>
            <pc:docMk/>
            <pc:sldMasterMk cId="2355181271" sldId="2147483684"/>
            <pc:sldLayoutMk cId="2049557444" sldId="2147483687"/>
          </pc:sldLayoutMkLst>
        </pc:sldLayoutChg>
        <pc:sldLayoutChg chg="del">
          <pc:chgData name="Jo Durber" userId="a8d6e555-d20b-4991-8c78-1274f54fa654" providerId="ADAL" clId="{4F9081F5-569E-42AD-8F42-D45FBF091E3A}" dt="2025-10-17T09:24:18.818" v="308" actId="47"/>
          <pc:sldLayoutMkLst>
            <pc:docMk/>
            <pc:sldMasterMk cId="2355181271" sldId="2147483684"/>
            <pc:sldLayoutMk cId="2713809046" sldId="2147483688"/>
          </pc:sldLayoutMkLst>
        </pc:sldLayoutChg>
        <pc:sldLayoutChg chg="del">
          <pc:chgData name="Jo Durber" userId="a8d6e555-d20b-4991-8c78-1274f54fa654" providerId="ADAL" clId="{4F9081F5-569E-42AD-8F42-D45FBF091E3A}" dt="2025-10-17T09:24:18.818" v="308" actId="47"/>
          <pc:sldLayoutMkLst>
            <pc:docMk/>
            <pc:sldMasterMk cId="2355181271" sldId="2147483684"/>
            <pc:sldLayoutMk cId="3531449842" sldId="2147483689"/>
          </pc:sldLayoutMkLst>
        </pc:sldLayoutChg>
        <pc:sldLayoutChg chg="del">
          <pc:chgData name="Jo Durber" userId="a8d6e555-d20b-4991-8c78-1274f54fa654" providerId="ADAL" clId="{4F9081F5-569E-42AD-8F42-D45FBF091E3A}" dt="2025-10-17T09:24:18.818" v="308" actId="47"/>
          <pc:sldLayoutMkLst>
            <pc:docMk/>
            <pc:sldMasterMk cId="2355181271" sldId="2147483684"/>
            <pc:sldLayoutMk cId="3781242346" sldId="2147483690"/>
          </pc:sldLayoutMkLst>
        </pc:sldLayoutChg>
        <pc:sldLayoutChg chg="del">
          <pc:chgData name="Jo Durber" userId="a8d6e555-d20b-4991-8c78-1274f54fa654" providerId="ADAL" clId="{4F9081F5-569E-42AD-8F42-D45FBF091E3A}" dt="2025-10-17T09:24:18.818" v="308" actId="47"/>
          <pc:sldLayoutMkLst>
            <pc:docMk/>
            <pc:sldMasterMk cId="2355181271" sldId="2147483684"/>
            <pc:sldLayoutMk cId="2055818445" sldId="2147483691"/>
          </pc:sldLayoutMkLst>
        </pc:sldLayoutChg>
        <pc:sldLayoutChg chg="del">
          <pc:chgData name="Jo Durber" userId="a8d6e555-d20b-4991-8c78-1274f54fa654" providerId="ADAL" clId="{4F9081F5-569E-42AD-8F42-D45FBF091E3A}" dt="2025-10-17T09:24:18.818" v="308" actId="47"/>
          <pc:sldLayoutMkLst>
            <pc:docMk/>
            <pc:sldMasterMk cId="2355181271" sldId="2147483684"/>
            <pc:sldLayoutMk cId="1063563264" sldId="2147483692"/>
          </pc:sldLayoutMkLst>
        </pc:sldLayoutChg>
        <pc:sldLayoutChg chg="del">
          <pc:chgData name="Jo Durber" userId="a8d6e555-d20b-4991-8c78-1274f54fa654" providerId="ADAL" clId="{4F9081F5-569E-42AD-8F42-D45FBF091E3A}" dt="2025-10-17T09:24:18.818" v="308" actId="47"/>
          <pc:sldLayoutMkLst>
            <pc:docMk/>
            <pc:sldMasterMk cId="2355181271" sldId="2147483684"/>
            <pc:sldLayoutMk cId="145876669" sldId="2147483693"/>
          </pc:sldLayoutMkLst>
        </pc:sldLayoutChg>
        <pc:sldLayoutChg chg="del">
          <pc:chgData name="Jo Durber" userId="a8d6e555-d20b-4991-8c78-1274f54fa654" providerId="ADAL" clId="{4F9081F5-569E-42AD-8F42-D45FBF091E3A}" dt="2025-10-17T09:24:18.818" v="308" actId="47"/>
          <pc:sldLayoutMkLst>
            <pc:docMk/>
            <pc:sldMasterMk cId="2355181271" sldId="2147483684"/>
            <pc:sldLayoutMk cId="2624823873" sldId="2147483694"/>
          </pc:sldLayoutMkLst>
        </pc:sldLayoutChg>
        <pc:sldLayoutChg chg="del">
          <pc:chgData name="Jo Durber" userId="a8d6e555-d20b-4991-8c78-1274f54fa654" providerId="ADAL" clId="{4F9081F5-569E-42AD-8F42-D45FBF091E3A}" dt="2025-10-17T09:24:18.818" v="308" actId="47"/>
          <pc:sldLayoutMkLst>
            <pc:docMk/>
            <pc:sldMasterMk cId="2355181271" sldId="2147483684"/>
            <pc:sldLayoutMk cId="4035305579" sldId="2147483695"/>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ldbfsp.sharepoint.com/sites/FIN/Shared%20Documents/Finance%20Director/Confidential/JRH/IGaweda/ACC%202024/Finance%20and%20Mission%20Stats/Lichfield%20Attendance%20Statistics%202025%20Draft%202025%2010%2023.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341418964174215E-2"/>
          <c:y val="8.5135986970731631E-2"/>
          <c:w val="0.91576970010003711"/>
          <c:h val="0.77329386841651093"/>
        </c:manualLayout>
      </c:layout>
      <c:lineChart>
        <c:grouping val="standard"/>
        <c:varyColors val="0"/>
        <c:ser>
          <c:idx val="0"/>
          <c:order val="0"/>
          <c:tx>
            <c:strRef>
              <c:f>'[Lichfield Attendance Statistics 2025 Draft 2025 10 23.xlsx]1. GRAND TOTALS'!$B$25</c:f>
              <c:strCache>
                <c:ptCount val="1"/>
                <c:pt idx="0">
                  <c:v>ASA</c:v>
                </c:pt>
              </c:strCache>
            </c:strRef>
          </c:tx>
          <c:spPr>
            <a:ln w="28575" cap="rnd">
              <a:solidFill>
                <a:schemeClr val="accent1"/>
              </a:solidFill>
              <a:round/>
            </a:ln>
            <a:effectLst/>
          </c:spPr>
          <c:marker>
            <c:symbol val="none"/>
          </c:marker>
          <c:cat>
            <c:numRef>
              <c:f>'[Lichfield Attendance Statistics 2025 Draft 2025 10 23.xlsx]1. GRAND TOTALS'!$C$24:$G$24</c:f>
              <c:numCache>
                <c:formatCode>0</c:formatCode>
                <c:ptCount val="5"/>
                <c:pt idx="0">
                  <c:v>2018</c:v>
                </c:pt>
                <c:pt idx="1">
                  <c:v>2019</c:v>
                </c:pt>
                <c:pt idx="2">
                  <c:v>2022</c:v>
                </c:pt>
                <c:pt idx="3">
                  <c:v>2023</c:v>
                </c:pt>
                <c:pt idx="4">
                  <c:v>2024</c:v>
                </c:pt>
              </c:numCache>
            </c:numRef>
          </c:cat>
          <c:val>
            <c:numRef>
              <c:f>'[Lichfield Attendance Statistics 2025 Draft 2025 10 23.xlsx]1. GRAND TOTALS'!$C$25:$G$25</c:f>
              <c:numCache>
                <c:formatCode>0</c:formatCode>
                <c:ptCount val="5"/>
                <c:pt idx="0">
                  <c:v>22128</c:v>
                </c:pt>
                <c:pt idx="1">
                  <c:v>21357</c:v>
                </c:pt>
                <c:pt idx="2">
                  <c:v>16917</c:v>
                </c:pt>
                <c:pt idx="3">
                  <c:v>17441</c:v>
                </c:pt>
                <c:pt idx="4">
                  <c:v>17304</c:v>
                </c:pt>
              </c:numCache>
            </c:numRef>
          </c:val>
          <c:smooth val="0"/>
          <c:extLst>
            <c:ext xmlns:c16="http://schemas.microsoft.com/office/drawing/2014/chart" uri="{C3380CC4-5D6E-409C-BE32-E72D297353CC}">
              <c16:uniqueId val="{00000000-1EF5-48CA-A9F6-CB06AB0F91EE}"/>
            </c:ext>
          </c:extLst>
        </c:ser>
        <c:ser>
          <c:idx val="1"/>
          <c:order val="1"/>
          <c:tx>
            <c:strRef>
              <c:f>'[Lichfield Attendance Statistics 2025 Draft 2025 10 23.xlsx]1. GRAND TOTALS'!$B$26</c:f>
              <c:strCache>
                <c:ptCount val="1"/>
                <c:pt idx="0">
                  <c:v>OCT</c:v>
                </c:pt>
              </c:strCache>
            </c:strRef>
          </c:tx>
          <c:spPr>
            <a:ln w="28575" cap="rnd">
              <a:solidFill>
                <a:schemeClr val="accent2"/>
              </a:solidFill>
              <a:round/>
            </a:ln>
            <a:effectLst/>
          </c:spPr>
          <c:marker>
            <c:symbol val="none"/>
          </c:marker>
          <c:cat>
            <c:numRef>
              <c:f>'[Lichfield Attendance Statistics 2025 Draft 2025 10 23.xlsx]1. GRAND TOTALS'!$C$24:$G$24</c:f>
              <c:numCache>
                <c:formatCode>0</c:formatCode>
                <c:ptCount val="5"/>
                <c:pt idx="0">
                  <c:v>2018</c:v>
                </c:pt>
                <c:pt idx="1">
                  <c:v>2019</c:v>
                </c:pt>
                <c:pt idx="2">
                  <c:v>2022</c:v>
                </c:pt>
                <c:pt idx="3">
                  <c:v>2023</c:v>
                </c:pt>
                <c:pt idx="4">
                  <c:v>2024</c:v>
                </c:pt>
              </c:numCache>
            </c:numRef>
          </c:cat>
          <c:val>
            <c:numRef>
              <c:f>'[Lichfield Attendance Statistics 2025 Draft 2025 10 23.xlsx]1. GRAND TOTALS'!$C$26:$G$26</c:f>
              <c:numCache>
                <c:formatCode>0</c:formatCode>
                <c:ptCount val="5"/>
                <c:pt idx="0">
                  <c:v>28902.75</c:v>
                </c:pt>
                <c:pt idx="1">
                  <c:v>27145.25</c:v>
                </c:pt>
                <c:pt idx="2">
                  <c:v>19087</c:v>
                </c:pt>
                <c:pt idx="3">
                  <c:v>20589.75</c:v>
                </c:pt>
                <c:pt idx="4">
                  <c:v>20578.75</c:v>
                </c:pt>
              </c:numCache>
            </c:numRef>
          </c:val>
          <c:smooth val="0"/>
          <c:extLst>
            <c:ext xmlns:c16="http://schemas.microsoft.com/office/drawing/2014/chart" uri="{C3380CC4-5D6E-409C-BE32-E72D297353CC}">
              <c16:uniqueId val="{00000001-1EF5-48CA-A9F6-CB06AB0F91EE}"/>
            </c:ext>
          </c:extLst>
        </c:ser>
        <c:ser>
          <c:idx val="2"/>
          <c:order val="2"/>
          <c:tx>
            <c:strRef>
              <c:f>'[Lichfield Attendance Statistics 2025 Draft 2025 10 23.xlsx]1. GRAND TOTALS'!$B$27</c:f>
              <c:strCache>
                <c:ptCount val="1"/>
                <c:pt idx="0">
                  <c:v>WC</c:v>
                </c:pt>
              </c:strCache>
            </c:strRef>
          </c:tx>
          <c:spPr>
            <a:ln w="28575" cap="rnd">
              <a:solidFill>
                <a:schemeClr val="accent3"/>
              </a:solidFill>
              <a:round/>
            </a:ln>
            <a:effectLst/>
          </c:spPr>
          <c:marker>
            <c:symbol val="none"/>
          </c:marker>
          <c:cat>
            <c:numRef>
              <c:f>'[Lichfield Attendance Statistics 2025 Draft 2025 10 23.xlsx]1. GRAND TOTALS'!$C$24:$G$24</c:f>
              <c:numCache>
                <c:formatCode>0</c:formatCode>
                <c:ptCount val="5"/>
                <c:pt idx="0">
                  <c:v>2018</c:v>
                </c:pt>
                <c:pt idx="1">
                  <c:v>2019</c:v>
                </c:pt>
                <c:pt idx="2">
                  <c:v>2022</c:v>
                </c:pt>
                <c:pt idx="3">
                  <c:v>2023</c:v>
                </c:pt>
                <c:pt idx="4">
                  <c:v>2024</c:v>
                </c:pt>
              </c:numCache>
            </c:numRef>
          </c:cat>
          <c:val>
            <c:numRef>
              <c:f>'[Lichfield Attendance Statistics 2025 Draft 2025 10 23.xlsx]1. GRAND TOTALS'!$C$27:$G$27</c:f>
              <c:numCache>
                <c:formatCode>0</c:formatCode>
                <c:ptCount val="5"/>
                <c:pt idx="0">
                  <c:v>41906</c:v>
                </c:pt>
                <c:pt idx="1">
                  <c:v>40528</c:v>
                </c:pt>
                <c:pt idx="2">
                  <c:v>34137</c:v>
                </c:pt>
                <c:pt idx="3">
                  <c:v>34322</c:v>
                </c:pt>
                <c:pt idx="4">
                  <c:v>33369</c:v>
                </c:pt>
              </c:numCache>
            </c:numRef>
          </c:val>
          <c:smooth val="0"/>
          <c:extLst>
            <c:ext xmlns:c16="http://schemas.microsoft.com/office/drawing/2014/chart" uri="{C3380CC4-5D6E-409C-BE32-E72D297353CC}">
              <c16:uniqueId val="{00000002-1EF5-48CA-A9F6-CB06AB0F91EE}"/>
            </c:ext>
          </c:extLst>
        </c:ser>
        <c:ser>
          <c:idx val="3"/>
          <c:order val="3"/>
          <c:tx>
            <c:strRef>
              <c:f>'[Lichfield Attendance Statistics 2025 Draft 2025 10 23.xlsx]1. GRAND TOTALS'!$B$28</c:f>
              <c:strCache>
                <c:ptCount val="1"/>
                <c:pt idx="0">
                  <c:v>ER</c:v>
                </c:pt>
              </c:strCache>
            </c:strRef>
          </c:tx>
          <c:spPr>
            <a:ln w="28575" cap="rnd">
              <a:solidFill>
                <a:schemeClr val="accent4"/>
              </a:solidFill>
              <a:round/>
            </a:ln>
            <a:effectLst/>
          </c:spPr>
          <c:marker>
            <c:symbol val="none"/>
          </c:marker>
          <c:cat>
            <c:numRef>
              <c:f>'[Lichfield Attendance Statistics 2025 Draft 2025 10 23.xlsx]1. GRAND TOTALS'!$C$24:$G$24</c:f>
              <c:numCache>
                <c:formatCode>0</c:formatCode>
                <c:ptCount val="5"/>
                <c:pt idx="0">
                  <c:v>2018</c:v>
                </c:pt>
                <c:pt idx="1">
                  <c:v>2019</c:v>
                </c:pt>
                <c:pt idx="2">
                  <c:v>2022</c:v>
                </c:pt>
                <c:pt idx="3">
                  <c:v>2023</c:v>
                </c:pt>
                <c:pt idx="4">
                  <c:v>2024</c:v>
                </c:pt>
              </c:numCache>
            </c:numRef>
          </c:cat>
          <c:val>
            <c:numRef>
              <c:f>'[Lichfield Attendance Statistics 2025 Draft 2025 10 23.xlsx]1. GRAND TOTALS'!$C$28:$G$28</c:f>
              <c:numCache>
                <c:formatCode>0</c:formatCode>
                <c:ptCount val="5"/>
                <c:pt idx="0">
                  <c:v>37052</c:v>
                </c:pt>
                <c:pt idx="1">
                  <c:v>31860</c:v>
                </c:pt>
                <c:pt idx="2">
                  <c:v>30616</c:v>
                </c:pt>
                <c:pt idx="3">
                  <c:v>30015</c:v>
                </c:pt>
                <c:pt idx="4">
                  <c:v>29637</c:v>
                </c:pt>
              </c:numCache>
            </c:numRef>
          </c:val>
          <c:smooth val="0"/>
          <c:extLst>
            <c:ext xmlns:c16="http://schemas.microsoft.com/office/drawing/2014/chart" uri="{C3380CC4-5D6E-409C-BE32-E72D297353CC}">
              <c16:uniqueId val="{00000003-1EF5-48CA-A9F6-CB06AB0F91EE}"/>
            </c:ext>
          </c:extLst>
        </c:ser>
        <c:dLbls>
          <c:showLegendKey val="0"/>
          <c:showVal val="0"/>
          <c:showCatName val="0"/>
          <c:showSerName val="0"/>
          <c:showPercent val="0"/>
          <c:showBubbleSize val="0"/>
        </c:dLbls>
        <c:smooth val="0"/>
        <c:axId val="1712717967"/>
        <c:axId val="1712714607"/>
      </c:lineChart>
      <c:catAx>
        <c:axId val="1712717967"/>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2714607"/>
        <c:crosses val="autoZero"/>
        <c:auto val="1"/>
        <c:lblAlgn val="ctr"/>
        <c:lblOffset val="100"/>
        <c:noMultiLvlLbl val="0"/>
      </c:catAx>
      <c:valAx>
        <c:axId val="1712714607"/>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2717967"/>
        <c:crosses val="autoZero"/>
        <c:crossBetween val="between"/>
      </c:valAx>
      <c:spPr>
        <a:noFill/>
        <a:ln>
          <a:noFill/>
        </a:ln>
        <a:effectLst/>
      </c:spPr>
    </c:plotArea>
    <c:legend>
      <c:legendPos val="b"/>
      <c:layout>
        <c:manualLayout>
          <c:xMode val="edge"/>
          <c:yMode val="edge"/>
          <c:x val="0.34872353693333924"/>
          <c:y val="0.90707861599356443"/>
          <c:w val="0.29285650615464986"/>
          <c:h val="1.5968075025752707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Arial"/>
                <a:ea typeface="Arial"/>
                <a:cs typeface="Arial"/>
              </a:defRPr>
            </a:pPr>
            <a:r>
              <a:rPr lang="en-GB"/>
              <a:t>Total Share Receipts from Jan 2018</a:t>
            </a:r>
          </a:p>
        </c:rich>
      </c:tx>
      <c:layout>
        <c:manualLayout>
          <c:xMode val="edge"/>
          <c:yMode val="edge"/>
          <c:x val="0.32614226252021528"/>
          <c:y val="3.3951030093841011E-2"/>
        </c:manualLayout>
      </c:layout>
      <c:overlay val="0"/>
      <c:spPr>
        <a:noFill/>
        <a:ln w="25400">
          <a:noFill/>
        </a:ln>
      </c:spPr>
    </c:title>
    <c:autoTitleDeleted val="0"/>
    <c:plotArea>
      <c:layout>
        <c:manualLayout>
          <c:layoutTarget val="inner"/>
          <c:xMode val="edge"/>
          <c:yMode val="edge"/>
          <c:x val="0.12485556180882057"/>
          <c:y val="0.1893010595897735"/>
          <c:w val="0.85805238744731827"/>
          <c:h val="0.56996046790447497"/>
        </c:manualLayout>
      </c:layout>
      <c:lineChart>
        <c:grouping val="standard"/>
        <c:varyColors val="0"/>
        <c:ser>
          <c:idx val="0"/>
          <c:order val="0"/>
          <c:spPr>
            <a:ln w="25400">
              <a:solidFill>
                <a:srgbClr val="000080"/>
              </a:solidFill>
              <a:prstDash val="solid"/>
            </a:ln>
          </c:spPr>
          <c:marker>
            <c:symbol val="none"/>
          </c:marker>
          <c:cat>
            <c:strRef>
              <c:f>Analysis!$A$85:$A$288</c:f>
              <c:strCache>
                <c:ptCount val="92"/>
                <c:pt idx="0">
                  <c:v>01/2018</c:v>
                </c:pt>
                <c:pt idx="1">
                  <c:v>02/2018</c:v>
                </c:pt>
                <c:pt idx="2">
                  <c:v>03/2018</c:v>
                </c:pt>
                <c:pt idx="3">
                  <c:v>04/2018</c:v>
                </c:pt>
                <c:pt idx="4">
                  <c:v>05/2018</c:v>
                </c:pt>
                <c:pt idx="5">
                  <c:v>06/2018</c:v>
                </c:pt>
                <c:pt idx="6">
                  <c:v>07/2018</c:v>
                </c:pt>
                <c:pt idx="7">
                  <c:v>08/2018</c:v>
                </c:pt>
                <c:pt idx="8">
                  <c:v>09/2018</c:v>
                </c:pt>
                <c:pt idx="9">
                  <c:v>10/2018</c:v>
                </c:pt>
                <c:pt idx="10">
                  <c:v>11/2018</c:v>
                </c:pt>
                <c:pt idx="11">
                  <c:v>12/2018</c:v>
                </c:pt>
                <c:pt idx="12">
                  <c:v>01/2019</c:v>
                </c:pt>
                <c:pt idx="13">
                  <c:v>02/2019</c:v>
                </c:pt>
                <c:pt idx="14">
                  <c:v>03/2019</c:v>
                </c:pt>
                <c:pt idx="15">
                  <c:v>04/2019</c:v>
                </c:pt>
                <c:pt idx="16">
                  <c:v>05/2019</c:v>
                </c:pt>
                <c:pt idx="17">
                  <c:v>06/2019</c:v>
                </c:pt>
                <c:pt idx="18">
                  <c:v>07/2019</c:v>
                </c:pt>
                <c:pt idx="19">
                  <c:v>08/2019</c:v>
                </c:pt>
                <c:pt idx="20">
                  <c:v>09/2019</c:v>
                </c:pt>
                <c:pt idx="21">
                  <c:v>10/2019</c:v>
                </c:pt>
                <c:pt idx="22">
                  <c:v>11/2019</c:v>
                </c:pt>
                <c:pt idx="23">
                  <c:v>12/2019</c:v>
                </c:pt>
                <c:pt idx="24">
                  <c:v>  1/2020</c:v>
                </c:pt>
                <c:pt idx="25">
                  <c:v>  2/2020</c:v>
                </c:pt>
                <c:pt idx="26">
                  <c:v>3/2020</c:v>
                </c:pt>
                <c:pt idx="27">
                  <c:v>04/2020</c:v>
                </c:pt>
                <c:pt idx="28">
                  <c:v>05/2020</c:v>
                </c:pt>
                <c:pt idx="29">
                  <c:v>06/2020</c:v>
                </c:pt>
                <c:pt idx="30">
                  <c:v>07/2020</c:v>
                </c:pt>
                <c:pt idx="31">
                  <c:v>08/2020</c:v>
                </c:pt>
                <c:pt idx="32">
                  <c:v>09/2020</c:v>
                </c:pt>
                <c:pt idx="33">
                  <c:v>10/2020</c:v>
                </c:pt>
                <c:pt idx="34">
                  <c:v>11/2020</c:v>
                </c:pt>
                <c:pt idx="35">
                  <c:v>12/2020</c:v>
                </c:pt>
                <c:pt idx="36">
                  <c:v>01/2021</c:v>
                </c:pt>
                <c:pt idx="37">
                  <c:v>02/2021</c:v>
                </c:pt>
                <c:pt idx="38">
                  <c:v>03/2021</c:v>
                </c:pt>
                <c:pt idx="39">
                  <c:v>04/2021</c:v>
                </c:pt>
                <c:pt idx="40">
                  <c:v>05/2021</c:v>
                </c:pt>
                <c:pt idx="41">
                  <c:v>06/2021</c:v>
                </c:pt>
                <c:pt idx="42">
                  <c:v>07/2021</c:v>
                </c:pt>
                <c:pt idx="43">
                  <c:v>08/2021</c:v>
                </c:pt>
                <c:pt idx="44">
                  <c:v>09/2021</c:v>
                </c:pt>
                <c:pt idx="45">
                  <c:v>10/2021</c:v>
                </c:pt>
                <c:pt idx="46">
                  <c:v>11/2021</c:v>
                </c:pt>
                <c:pt idx="47">
                  <c:v>12/2021</c:v>
                </c:pt>
                <c:pt idx="48">
                  <c:v>01/2022</c:v>
                </c:pt>
                <c:pt idx="49">
                  <c:v>02/2022</c:v>
                </c:pt>
                <c:pt idx="50">
                  <c:v>03/2022</c:v>
                </c:pt>
                <c:pt idx="51">
                  <c:v>04/2022</c:v>
                </c:pt>
                <c:pt idx="52">
                  <c:v>05/2022</c:v>
                </c:pt>
                <c:pt idx="53">
                  <c:v>06/2022</c:v>
                </c:pt>
                <c:pt idx="54">
                  <c:v>07/2022</c:v>
                </c:pt>
                <c:pt idx="55">
                  <c:v>08/2022</c:v>
                </c:pt>
                <c:pt idx="56">
                  <c:v>09/2022</c:v>
                </c:pt>
                <c:pt idx="57">
                  <c:v>10/2022</c:v>
                </c:pt>
                <c:pt idx="58">
                  <c:v>11/2022</c:v>
                </c:pt>
                <c:pt idx="59">
                  <c:v>12/2022</c:v>
                </c:pt>
                <c:pt idx="60">
                  <c:v>01/2023</c:v>
                </c:pt>
                <c:pt idx="61">
                  <c:v>02/2023</c:v>
                </c:pt>
                <c:pt idx="62">
                  <c:v>03/2023</c:v>
                </c:pt>
                <c:pt idx="63">
                  <c:v>04/2023</c:v>
                </c:pt>
                <c:pt idx="64">
                  <c:v>05/2023</c:v>
                </c:pt>
                <c:pt idx="65">
                  <c:v>06/2023</c:v>
                </c:pt>
                <c:pt idx="66">
                  <c:v>07/2023</c:v>
                </c:pt>
                <c:pt idx="67">
                  <c:v>08/2023</c:v>
                </c:pt>
                <c:pt idx="68">
                  <c:v>09/2023</c:v>
                </c:pt>
                <c:pt idx="69">
                  <c:v>10/2023</c:v>
                </c:pt>
                <c:pt idx="70">
                  <c:v>11/2023</c:v>
                </c:pt>
                <c:pt idx="71">
                  <c:v> 12/2023</c:v>
                </c:pt>
                <c:pt idx="72">
                  <c:v>  1/2024</c:v>
                </c:pt>
                <c:pt idx="73">
                  <c:v>  2/2024</c:v>
                </c:pt>
                <c:pt idx="74">
                  <c:v>  3/2024</c:v>
                </c:pt>
                <c:pt idx="75">
                  <c:v>  4/2024</c:v>
                </c:pt>
                <c:pt idx="76">
                  <c:v>  5/2024</c:v>
                </c:pt>
                <c:pt idx="77">
                  <c:v>  6/2024</c:v>
                </c:pt>
                <c:pt idx="78">
                  <c:v>  7/2024</c:v>
                </c:pt>
                <c:pt idx="79">
                  <c:v>  8/2024</c:v>
                </c:pt>
                <c:pt idx="80">
                  <c:v>  9/2024</c:v>
                </c:pt>
                <c:pt idx="81">
                  <c:v> 10/2024</c:v>
                </c:pt>
                <c:pt idx="82">
                  <c:v> 11/2024</c:v>
                </c:pt>
                <c:pt idx="83">
                  <c:v>12/2024</c:v>
                </c:pt>
                <c:pt idx="84">
                  <c:v>  1/2025</c:v>
                </c:pt>
                <c:pt idx="85">
                  <c:v>  2/2025</c:v>
                </c:pt>
                <c:pt idx="86">
                  <c:v>  3/2025</c:v>
                </c:pt>
                <c:pt idx="87">
                  <c:v>  4/2025</c:v>
                </c:pt>
                <c:pt idx="88">
                  <c:v>5/2025</c:v>
                </c:pt>
                <c:pt idx="89">
                  <c:v>6/2025</c:v>
                </c:pt>
                <c:pt idx="90">
                  <c:v>7/2025</c:v>
                </c:pt>
                <c:pt idx="91">
                  <c:v>  8/2025</c:v>
                </c:pt>
              </c:strCache>
            </c:strRef>
          </c:cat>
          <c:val>
            <c:numRef>
              <c:f>Analysis!$J$85:$J$284</c:f>
              <c:numCache>
                <c:formatCode>0.00%</c:formatCode>
                <c:ptCount val="92"/>
                <c:pt idx="0">
                  <c:v>0.96038470333845005</c:v>
                </c:pt>
                <c:pt idx="1">
                  <c:v>0.95020874591430127</c:v>
                </c:pt>
                <c:pt idx="2">
                  <c:v>0.94462482246547097</c:v>
                </c:pt>
                <c:pt idx="3">
                  <c:v>0.94801293616271765</c:v>
                </c:pt>
                <c:pt idx="4">
                  <c:v>0.94680543029186004</c:v>
                </c:pt>
                <c:pt idx="5">
                  <c:v>0.93826231791060766</c:v>
                </c:pt>
                <c:pt idx="6">
                  <c:v>0.94165048034405774</c:v>
                </c:pt>
                <c:pt idx="7">
                  <c:v>0.93709110870572632</c:v>
                </c:pt>
                <c:pt idx="8">
                  <c:v>0.9400957062507399</c:v>
                </c:pt>
                <c:pt idx="9">
                  <c:v>0.93956670169236844</c:v>
                </c:pt>
                <c:pt idx="10">
                  <c:v>0.93798170379750412</c:v>
                </c:pt>
                <c:pt idx="11">
                  <c:v>0.93989050278661479</c:v>
                </c:pt>
                <c:pt idx="12">
                  <c:v>0.94347009888420885</c:v>
                </c:pt>
                <c:pt idx="13">
                  <c:v>0.94299165940797003</c:v>
                </c:pt>
                <c:pt idx="14">
                  <c:v>0.94473615384261345</c:v>
                </c:pt>
                <c:pt idx="15">
                  <c:v>0.94781399338566841</c:v>
                </c:pt>
                <c:pt idx="16">
                  <c:v>0.94301382297099823</c:v>
                </c:pt>
                <c:pt idx="17">
                  <c:v>0.93815896923760878</c:v>
                </c:pt>
                <c:pt idx="18">
                  <c:v>0.93992612144870791</c:v>
                </c:pt>
                <c:pt idx="19">
                  <c:v>0.94167059403893583</c:v>
                </c:pt>
                <c:pt idx="20">
                  <c:v>0.93631819011346051</c:v>
                </c:pt>
                <c:pt idx="21">
                  <c:v>0.93940090668413756</c:v>
                </c:pt>
                <c:pt idx="22">
                  <c:v>0.93605420524740379</c:v>
                </c:pt>
                <c:pt idx="23">
                  <c:v>0.93843599267663591</c:v>
                </c:pt>
                <c:pt idx="24">
                  <c:v>0.93313421105422911</c:v>
                </c:pt>
                <c:pt idx="25">
                  <c:v>0.9360968009048628</c:v>
                </c:pt>
                <c:pt idx="26">
                  <c:v>0.9278741984476615</c:v>
                </c:pt>
                <c:pt idx="27">
                  <c:v>0.90918795831257915</c:v>
                </c:pt>
                <c:pt idx="28">
                  <c:v>0.89424954238291199</c:v>
                </c:pt>
                <c:pt idx="29">
                  <c:v>0.88831246794138374</c:v>
                </c:pt>
                <c:pt idx="30">
                  <c:v>0.86925463256328761</c:v>
                </c:pt>
                <c:pt idx="31">
                  <c:v>0.85334722536039065</c:v>
                </c:pt>
                <c:pt idx="32">
                  <c:v>0.86075218905325568</c:v>
                </c:pt>
                <c:pt idx="33">
                  <c:v>0.83920336792248262</c:v>
                </c:pt>
                <c:pt idx="34">
                  <c:v>0.82598356001827744</c:v>
                </c:pt>
                <c:pt idx="35">
                  <c:v>0.80967350225127788</c:v>
                </c:pt>
                <c:pt idx="36">
                  <c:v>0.79446537823320695</c:v>
                </c:pt>
                <c:pt idx="37">
                  <c:v>0.77524468749544662</c:v>
                </c:pt>
                <c:pt idx="38">
                  <c:v>0.78055669692539176</c:v>
                </c:pt>
                <c:pt idx="39">
                  <c:v>0.78336098139902122</c:v>
                </c:pt>
                <c:pt idx="40">
                  <c:v>0.78883121632273545</c:v>
                </c:pt>
                <c:pt idx="41">
                  <c:v>0.79384285026116319</c:v>
                </c:pt>
                <c:pt idx="42">
                  <c:v>0.79265630524527031</c:v>
                </c:pt>
                <c:pt idx="43">
                  <c:v>0.79425311282029443</c:v>
                </c:pt>
                <c:pt idx="44">
                  <c:v>0.7867579382026213</c:v>
                </c:pt>
                <c:pt idx="45">
                  <c:v>0.78962878634726774</c:v>
                </c:pt>
                <c:pt idx="46">
                  <c:v>0.78975782907381176</c:v>
                </c:pt>
                <c:pt idx="47">
                  <c:v>0.79404081201883947</c:v>
                </c:pt>
                <c:pt idx="48">
                  <c:v>0.78957807916468126</c:v>
                </c:pt>
                <c:pt idx="49">
                  <c:v>0.80790475373940274</c:v>
                </c:pt>
                <c:pt idx="50">
                  <c:v>0.8063106043616749</c:v>
                </c:pt>
                <c:pt idx="51">
                  <c:v>0.8117129463976902</c:v>
                </c:pt>
                <c:pt idx="52">
                  <c:v>0.82252358222715527</c:v>
                </c:pt>
                <c:pt idx="53">
                  <c:v>0.8273276302838386</c:v>
                </c:pt>
                <c:pt idx="54">
                  <c:v>0.83390079065320333</c:v>
                </c:pt>
                <c:pt idx="55">
                  <c:v>0.84383886868012503</c:v>
                </c:pt>
                <c:pt idx="56">
                  <c:v>0.83836593694970052</c:v>
                </c:pt>
                <c:pt idx="57">
                  <c:v>0.83654356188334722</c:v>
                </c:pt>
                <c:pt idx="58">
                  <c:v>0.8578431874177056</c:v>
                </c:pt>
                <c:pt idx="59">
                  <c:v>0.84764284415484947</c:v>
                </c:pt>
                <c:pt idx="60">
                  <c:v>0.87046795428338952</c:v>
                </c:pt>
                <c:pt idx="61">
                  <c:v>0.86635652822584364</c:v>
                </c:pt>
                <c:pt idx="62">
                  <c:v>0.87104825964257504</c:v>
                </c:pt>
                <c:pt idx="63">
                  <c:v>0.87785786564539037</c:v>
                </c:pt>
                <c:pt idx="64">
                  <c:v>0.87223329962885676</c:v>
                </c:pt>
                <c:pt idx="65">
                  <c:v>0.87532362016447163</c:v>
                </c:pt>
                <c:pt idx="66">
                  <c:v>0.87797771788451162</c:v>
                </c:pt>
                <c:pt idx="67">
                  <c:v>0.87433554728569685</c:v>
                </c:pt>
                <c:pt idx="68">
                  <c:v>0.87684838686301625</c:v>
                </c:pt>
                <c:pt idx="69">
                  <c:v>0.88651976492672868</c:v>
                </c:pt>
                <c:pt idx="70">
                  <c:v>0.88042674612894489</c:v>
                </c:pt>
                <c:pt idx="71">
                  <c:v>0.8926409351522866</c:v>
                </c:pt>
                <c:pt idx="72">
                  <c:v>0.89044684262035168</c:v>
                </c:pt>
                <c:pt idx="73">
                  <c:v>0.88503165606087375</c:v>
                </c:pt>
                <c:pt idx="74">
                  <c:v>0.87946929816141262</c:v>
                </c:pt>
                <c:pt idx="75">
                  <c:v>0.87884295608684382</c:v>
                </c:pt>
                <c:pt idx="76">
                  <c:v>0.87464040076663541</c:v>
                </c:pt>
                <c:pt idx="77">
                  <c:v>0.87061762606954463</c:v>
                </c:pt>
                <c:pt idx="78">
                  <c:v>0.86866664925965897</c:v>
                </c:pt>
                <c:pt idx="79">
                  <c:v>0.86463337883990787</c:v>
                </c:pt>
                <c:pt idx="80">
                  <c:v>0.86966830330634848</c:v>
                </c:pt>
                <c:pt idx="81">
                  <c:v>0.86213739133134382</c:v>
                </c:pt>
                <c:pt idx="82">
                  <c:v>0.85557605090610211</c:v>
                </c:pt>
                <c:pt idx="83">
                  <c:v>0.85402452479261981</c:v>
                </c:pt>
                <c:pt idx="84">
                  <c:v>0.85117223411869924</c:v>
                </c:pt>
                <c:pt idx="85">
                  <c:v>0.85955507358777938</c:v>
                </c:pt>
                <c:pt idx="86">
                  <c:v>0.86176132585501386</c:v>
                </c:pt>
                <c:pt idx="87">
                  <c:v>0.85747160851730542</c:v>
                </c:pt>
                <c:pt idx="88">
                  <c:v>0.8621064514136032</c:v>
                </c:pt>
                <c:pt idx="89">
                  <c:v>0.86293995890232233</c:v>
                </c:pt>
                <c:pt idx="90">
                  <c:v>0.86296119172178398</c:v>
                </c:pt>
                <c:pt idx="91">
                  <c:v>0.86545354961055454</c:v>
                </c:pt>
              </c:numCache>
            </c:numRef>
          </c:val>
          <c:smooth val="0"/>
          <c:extLst>
            <c:ext xmlns:c16="http://schemas.microsoft.com/office/drawing/2014/chart" uri="{C3380CC4-5D6E-409C-BE32-E72D297353CC}">
              <c16:uniqueId val="{00000000-FA3E-41F9-8112-DE6D7DC26B2E}"/>
            </c:ext>
          </c:extLst>
        </c:ser>
        <c:ser>
          <c:idx val="1"/>
          <c:order val="1"/>
          <c:spPr>
            <a:ln w="3175">
              <a:solidFill>
                <a:srgbClr val="FF00FF"/>
              </a:solidFill>
              <a:prstDash val="solid"/>
            </a:ln>
          </c:spPr>
          <c:marker>
            <c:symbol val="square"/>
            <c:size val="3"/>
            <c:spPr>
              <a:solidFill>
                <a:srgbClr val="FF00FF"/>
              </a:solidFill>
              <a:ln>
                <a:solidFill>
                  <a:srgbClr val="FF00FF"/>
                </a:solidFill>
                <a:prstDash val="solid"/>
              </a:ln>
            </c:spPr>
          </c:marker>
          <c:cat>
            <c:strRef>
              <c:f>Analysis!$A$85:$A$288</c:f>
              <c:strCache>
                <c:ptCount val="92"/>
                <c:pt idx="0">
                  <c:v>01/2018</c:v>
                </c:pt>
                <c:pt idx="1">
                  <c:v>02/2018</c:v>
                </c:pt>
                <c:pt idx="2">
                  <c:v>03/2018</c:v>
                </c:pt>
                <c:pt idx="3">
                  <c:v>04/2018</c:v>
                </c:pt>
                <c:pt idx="4">
                  <c:v>05/2018</c:v>
                </c:pt>
                <c:pt idx="5">
                  <c:v>06/2018</c:v>
                </c:pt>
                <c:pt idx="6">
                  <c:v>07/2018</c:v>
                </c:pt>
                <c:pt idx="7">
                  <c:v>08/2018</c:v>
                </c:pt>
                <c:pt idx="8">
                  <c:v>09/2018</c:v>
                </c:pt>
                <c:pt idx="9">
                  <c:v>10/2018</c:v>
                </c:pt>
                <c:pt idx="10">
                  <c:v>11/2018</c:v>
                </c:pt>
                <c:pt idx="11">
                  <c:v>12/2018</c:v>
                </c:pt>
                <c:pt idx="12">
                  <c:v>01/2019</c:v>
                </c:pt>
                <c:pt idx="13">
                  <c:v>02/2019</c:v>
                </c:pt>
                <c:pt idx="14">
                  <c:v>03/2019</c:v>
                </c:pt>
                <c:pt idx="15">
                  <c:v>04/2019</c:v>
                </c:pt>
                <c:pt idx="16">
                  <c:v>05/2019</c:v>
                </c:pt>
                <c:pt idx="17">
                  <c:v>06/2019</c:v>
                </c:pt>
                <c:pt idx="18">
                  <c:v>07/2019</c:v>
                </c:pt>
                <c:pt idx="19">
                  <c:v>08/2019</c:v>
                </c:pt>
                <c:pt idx="20">
                  <c:v>09/2019</c:v>
                </c:pt>
                <c:pt idx="21">
                  <c:v>10/2019</c:v>
                </c:pt>
                <c:pt idx="22">
                  <c:v>11/2019</c:v>
                </c:pt>
                <c:pt idx="23">
                  <c:v>12/2019</c:v>
                </c:pt>
                <c:pt idx="24">
                  <c:v>  1/2020</c:v>
                </c:pt>
                <c:pt idx="25">
                  <c:v>  2/2020</c:v>
                </c:pt>
                <c:pt idx="26">
                  <c:v>3/2020</c:v>
                </c:pt>
                <c:pt idx="27">
                  <c:v>04/2020</c:v>
                </c:pt>
                <c:pt idx="28">
                  <c:v>05/2020</c:v>
                </c:pt>
                <c:pt idx="29">
                  <c:v>06/2020</c:v>
                </c:pt>
                <c:pt idx="30">
                  <c:v>07/2020</c:v>
                </c:pt>
                <c:pt idx="31">
                  <c:v>08/2020</c:v>
                </c:pt>
                <c:pt idx="32">
                  <c:v>09/2020</c:v>
                </c:pt>
                <c:pt idx="33">
                  <c:v>10/2020</c:v>
                </c:pt>
                <c:pt idx="34">
                  <c:v>11/2020</c:v>
                </c:pt>
                <c:pt idx="35">
                  <c:v>12/2020</c:v>
                </c:pt>
                <c:pt idx="36">
                  <c:v>01/2021</c:v>
                </c:pt>
                <c:pt idx="37">
                  <c:v>02/2021</c:v>
                </c:pt>
                <c:pt idx="38">
                  <c:v>03/2021</c:v>
                </c:pt>
                <c:pt idx="39">
                  <c:v>04/2021</c:v>
                </c:pt>
                <c:pt idx="40">
                  <c:v>05/2021</c:v>
                </c:pt>
                <c:pt idx="41">
                  <c:v>06/2021</c:v>
                </c:pt>
                <c:pt idx="42">
                  <c:v>07/2021</c:v>
                </c:pt>
                <c:pt idx="43">
                  <c:v>08/2021</c:v>
                </c:pt>
                <c:pt idx="44">
                  <c:v>09/2021</c:v>
                </c:pt>
                <c:pt idx="45">
                  <c:v>10/2021</c:v>
                </c:pt>
                <c:pt idx="46">
                  <c:v>11/2021</c:v>
                </c:pt>
                <c:pt idx="47">
                  <c:v>12/2021</c:v>
                </c:pt>
                <c:pt idx="48">
                  <c:v>01/2022</c:v>
                </c:pt>
                <c:pt idx="49">
                  <c:v>02/2022</c:v>
                </c:pt>
                <c:pt idx="50">
                  <c:v>03/2022</c:v>
                </c:pt>
                <c:pt idx="51">
                  <c:v>04/2022</c:v>
                </c:pt>
                <c:pt idx="52">
                  <c:v>05/2022</c:v>
                </c:pt>
                <c:pt idx="53">
                  <c:v>06/2022</c:v>
                </c:pt>
                <c:pt idx="54">
                  <c:v>07/2022</c:v>
                </c:pt>
                <c:pt idx="55">
                  <c:v>08/2022</c:v>
                </c:pt>
                <c:pt idx="56">
                  <c:v>09/2022</c:v>
                </c:pt>
                <c:pt idx="57">
                  <c:v>10/2022</c:v>
                </c:pt>
                <c:pt idx="58">
                  <c:v>11/2022</c:v>
                </c:pt>
                <c:pt idx="59">
                  <c:v>12/2022</c:v>
                </c:pt>
                <c:pt idx="60">
                  <c:v>01/2023</c:v>
                </c:pt>
                <c:pt idx="61">
                  <c:v>02/2023</c:v>
                </c:pt>
                <c:pt idx="62">
                  <c:v>03/2023</c:v>
                </c:pt>
                <c:pt idx="63">
                  <c:v>04/2023</c:v>
                </c:pt>
                <c:pt idx="64">
                  <c:v>05/2023</c:v>
                </c:pt>
                <c:pt idx="65">
                  <c:v>06/2023</c:v>
                </c:pt>
                <c:pt idx="66">
                  <c:v>07/2023</c:v>
                </c:pt>
                <c:pt idx="67">
                  <c:v>08/2023</c:v>
                </c:pt>
                <c:pt idx="68">
                  <c:v>09/2023</c:v>
                </c:pt>
                <c:pt idx="69">
                  <c:v>10/2023</c:v>
                </c:pt>
                <c:pt idx="70">
                  <c:v>11/2023</c:v>
                </c:pt>
                <c:pt idx="71">
                  <c:v> 12/2023</c:v>
                </c:pt>
                <c:pt idx="72">
                  <c:v>  1/2024</c:v>
                </c:pt>
                <c:pt idx="73">
                  <c:v>  2/2024</c:v>
                </c:pt>
                <c:pt idx="74">
                  <c:v>  3/2024</c:v>
                </c:pt>
                <c:pt idx="75">
                  <c:v>  4/2024</c:v>
                </c:pt>
                <c:pt idx="76">
                  <c:v>  5/2024</c:v>
                </c:pt>
                <c:pt idx="77">
                  <c:v>  6/2024</c:v>
                </c:pt>
                <c:pt idx="78">
                  <c:v>  7/2024</c:v>
                </c:pt>
                <c:pt idx="79">
                  <c:v>  8/2024</c:v>
                </c:pt>
                <c:pt idx="80">
                  <c:v>  9/2024</c:v>
                </c:pt>
                <c:pt idx="81">
                  <c:v> 10/2024</c:v>
                </c:pt>
                <c:pt idx="82">
                  <c:v> 11/2024</c:v>
                </c:pt>
                <c:pt idx="83">
                  <c:v>12/2024</c:v>
                </c:pt>
                <c:pt idx="84">
                  <c:v>  1/2025</c:v>
                </c:pt>
                <c:pt idx="85">
                  <c:v>  2/2025</c:v>
                </c:pt>
                <c:pt idx="86">
                  <c:v>  3/2025</c:v>
                </c:pt>
                <c:pt idx="87">
                  <c:v>  4/2025</c:v>
                </c:pt>
                <c:pt idx="88">
                  <c:v>5/2025</c:v>
                </c:pt>
                <c:pt idx="89">
                  <c:v>6/2025</c:v>
                </c:pt>
                <c:pt idx="90">
                  <c:v>7/2025</c:v>
                </c:pt>
                <c:pt idx="91">
                  <c:v>  8/2025</c:v>
                </c:pt>
              </c:strCache>
            </c:strRef>
          </c:cat>
          <c:val>
            <c:numRef>
              <c:f>Analysis!$K$85:$K$284</c:f>
              <c:numCache>
                <c:formatCode>0.00%</c:formatCode>
                <c:ptCount val="92"/>
                <c:pt idx="0">
                  <c:v>0.96</c:v>
                </c:pt>
                <c:pt idx="1">
                  <c:v>0.96</c:v>
                </c:pt>
                <c:pt idx="2">
                  <c:v>0.96</c:v>
                </c:pt>
                <c:pt idx="3">
                  <c:v>0.96</c:v>
                </c:pt>
                <c:pt idx="4">
                  <c:v>0.96</c:v>
                </c:pt>
                <c:pt idx="5">
                  <c:v>0.96</c:v>
                </c:pt>
                <c:pt idx="6">
                  <c:v>0.96</c:v>
                </c:pt>
                <c:pt idx="7">
                  <c:v>0.96</c:v>
                </c:pt>
                <c:pt idx="8">
                  <c:v>0.96</c:v>
                </c:pt>
                <c:pt idx="9">
                  <c:v>0.96</c:v>
                </c:pt>
                <c:pt idx="10">
                  <c:v>0.96</c:v>
                </c:pt>
                <c:pt idx="11">
                  <c:v>0.96</c:v>
                </c:pt>
                <c:pt idx="12">
                  <c:v>0.94</c:v>
                </c:pt>
                <c:pt idx="13">
                  <c:v>0.94</c:v>
                </c:pt>
                <c:pt idx="14">
                  <c:v>0.94</c:v>
                </c:pt>
                <c:pt idx="15">
                  <c:v>0.94</c:v>
                </c:pt>
                <c:pt idx="16">
                  <c:v>0.94</c:v>
                </c:pt>
                <c:pt idx="17">
                  <c:v>0.94</c:v>
                </c:pt>
                <c:pt idx="18">
                  <c:v>0.94</c:v>
                </c:pt>
                <c:pt idx="19">
                  <c:v>0.94</c:v>
                </c:pt>
                <c:pt idx="20">
                  <c:v>0.94</c:v>
                </c:pt>
                <c:pt idx="21">
                  <c:v>0.94</c:v>
                </c:pt>
                <c:pt idx="22">
                  <c:v>0.94</c:v>
                </c:pt>
                <c:pt idx="23">
                  <c:v>0.94</c:v>
                </c:pt>
                <c:pt idx="24">
                  <c:v>0.94</c:v>
                </c:pt>
                <c:pt idx="25">
                  <c:v>0.94</c:v>
                </c:pt>
                <c:pt idx="26">
                  <c:v>0.94</c:v>
                </c:pt>
                <c:pt idx="27">
                  <c:v>0.94</c:v>
                </c:pt>
                <c:pt idx="28">
                  <c:v>0.94</c:v>
                </c:pt>
                <c:pt idx="29">
                  <c:v>0.94</c:v>
                </c:pt>
                <c:pt idx="30">
                  <c:v>0.94</c:v>
                </c:pt>
                <c:pt idx="31">
                  <c:v>0.94</c:v>
                </c:pt>
                <c:pt idx="32">
                  <c:v>0.94</c:v>
                </c:pt>
                <c:pt idx="33">
                  <c:v>0.94</c:v>
                </c:pt>
                <c:pt idx="34">
                  <c:v>0.94</c:v>
                </c:pt>
                <c:pt idx="35">
                  <c:v>0.94</c:v>
                </c:pt>
                <c:pt idx="36">
                  <c:v>0.85</c:v>
                </c:pt>
                <c:pt idx="37">
                  <c:v>0.85</c:v>
                </c:pt>
                <c:pt idx="38">
                  <c:v>0.85</c:v>
                </c:pt>
                <c:pt idx="39">
                  <c:v>0.85</c:v>
                </c:pt>
                <c:pt idx="40">
                  <c:v>0.85</c:v>
                </c:pt>
                <c:pt idx="41">
                  <c:v>0.85</c:v>
                </c:pt>
                <c:pt idx="42">
                  <c:v>0.85</c:v>
                </c:pt>
                <c:pt idx="43">
                  <c:v>0.85</c:v>
                </c:pt>
                <c:pt idx="44">
                  <c:v>0.85</c:v>
                </c:pt>
                <c:pt idx="45">
                  <c:v>0.85</c:v>
                </c:pt>
                <c:pt idx="46">
                  <c:v>0.85</c:v>
                </c:pt>
                <c:pt idx="47">
                  <c:v>0.85</c:v>
                </c:pt>
                <c:pt idx="48">
                  <c:v>0.85</c:v>
                </c:pt>
                <c:pt idx="49">
                  <c:v>0.85</c:v>
                </c:pt>
                <c:pt idx="50">
                  <c:v>0.85</c:v>
                </c:pt>
                <c:pt idx="51">
                  <c:v>0.85</c:v>
                </c:pt>
                <c:pt idx="52">
                  <c:v>0.85</c:v>
                </c:pt>
                <c:pt idx="53">
                  <c:v>0.85</c:v>
                </c:pt>
                <c:pt idx="54">
                  <c:v>0.85</c:v>
                </c:pt>
                <c:pt idx="55">
                  <c:v>0.85</c:v>
                </c:pt>
                <c:pt idx="56">
                  <c:v>0.85</c:v>
                </c:pt>
                <c:pt idx="57">
                  <c:v>0.85</c:v>
                </c:pt>
                <c:pt idx="58">
                  <c:v>0.85</c:v>
                </c:pt>
                <c:pt idx="59">
                  <c:v>0.85</c:v>
                </c:pt>
                <c:pt idx="60">
                  <c:v>0.9</c:v>
                </c:pt>
                <c:pt idx="61">
                  <c:v>0.9</c:v>
                </c:pt>
                <c:pt idx="62">
                  <c:v>0.9</c:v>
                </c:pt>
                <c:pt idx="63">
                  <c:v>0.9</c:v>
                </c:pt>
                <c:pt idx="64">
                  <c:v>0.9</c:v>
                </c:pt>
                <c:pt idx="65">
                  <c:v>0.9</c:v>
                </c:pt>
                <c:pt idx="66">
                  <c:v>0.9</c:v>
                </c:pt>
                <c:pt idx="67">
                  <c:v>0.9</c:v>
                </c:pt>
                <c:pt idx="68">
                  <c:v>0.9</c:v>
                </c:pt>
                <c:pt idx="69">
                  <c:v>0.9</c:v>
                </c:pt>
                <c:pt idx="70">
                  <c:v>0.9</c:v>
                </c:pt>
                <c:pt idx="71">
                  <c:v>0.9</c:v>
                </c:pt>
                <c:pt idx="72">
                  <c:v>0.9</c:v>
                </c:pt>
                <c:pt idx="73">
                  <c:v>0.9</c:v>
                </c:pt>
                <c:pt idx="74">
                  <c:v>0.9</c:v>
                </c:pt>
                <c:pt idx="75">
                  <c:v>0.9</c:v>
                </c:pt>
                <c:pt idx="76">
                  <c:v>0.9</c:v>
                </c:pt>
                <c:pt idx="77">
                  <c:v>0.9</c:v>
                </c:pt>
                <c:pt idx="78">
                  <c:v>0.9</c:v>
                </c:pt>
                <c:pt idx="79">
                  <c:v>0.9</c:v>
                </c:pt>
                <c:pt idx="80">
                  <c:v>0.9</c:v>
                </c:pt>
                <c:pt idx="81">
                  <c:v>0.9</c:v>
                </c:pt>
                <c:pt idx="82">
                  <c:v>0.9</c:v>
                </c:pt>
                <c:pt idx="83">
                  <c:v>0.9</c:v>
                </c:pt>
                <c:pt idx="84">
                  <c:v>0.9</c:v>
                </c:pt>
                <c:pt idx="85">
                  <c:v>0.9</c:v>
                </c:pt>
                <c:pt idx="86">
                  <c:v>0.9</c:v>
                </c:pt>
                <c:pt idx="87">
                  <c:v>0.9</c:v>
                </c:pt>
                <c:pt idx="88">
                  <c:v>0.9</c:v>
                </c:pt>
                <c:pt idx="89">
                  <c:v>0.9</c:v>
                </c:pt>
                <c:pt idx="90">
                  <c:v>0.9</c:v>
                </c:pt>
                <c:pt idx="91">
                  <c:v>0.9</c:v>
                </c:pt>
              </c:numCache>
            </c:numRef>
          </c:val>
          <c:smooth val="1"/>
          <c:extLst>
            <c:ext xmlns:c16="http://schemas.microsoft.com/office/drawing/2014/chart" uri="{C3380CC4-5D6E-409C-BE32-E72D297353CC}">
              <c16:uniqueId val="{00000001-FA3E-41F9-8112-DE6D7DC26B2E}"/>
            </c:ext>
          </c:extLst>
        </c:ser>
        <c:dLbls>
          <c:showLegendKey val="0"/>
          <c:showVal val="0"/>
          <c:showCatName val="0"/>
          <c:showSerName val="0"/>
          <c:showPercent val="0"/>
          <c:showBubbleSize val="0"/>
        </c:dLbls>
        <c:smooth val="0"/>
        <c:axId val="161102720"/>
        <c:axId val="1"/>
      </c:lineChart>
      <c:catAx>
        <c:axId val="161102720"/>
        <c:scaling>
          <c:orientation val="minMax"/>
        </c:scaling>
        <c:delete val="0"/>
        <c:axPos val="b"/>
        <c:minorGridlines/>
        <c:title>
          <c:tx>
            <c:rich>
              <a:bodyPr/>
              <a:lstStyle/>
              <a:p>
                <a:pPr>
                  <a:defRPr sz="1150" b="1" i="0" u="none" strike="noStrike" baseline="0">
                    <a:solidFill>
                      <a:srgbClr val="000000"/>
                    </a:solidFill>
                    <a:latin typeface="Arial"/>
                    <a:ea typeface="Arial"/>
                    <a:cs typeface="Arial"/>
                  </a:defRPr>
                </a:pPr>
                <a:r>
                  <a:rPr lang="en-GB"/>
                  <a:t>Year</a:t>
                </a:r>
              </a:p>
            </c:rich>
          </c:tx>
          <c:layout>
            <c:manualLayout>
              <c:xMode val="edge"/>
              <c:yMode val="edge"/>
              <c:x val="0.53553336136013296"/>
              <c:y val="0.86728539069602606"/>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
        <c:crosses val="autoZero"/>
        <c:auto val="1"/>
        <c:lblAlgn val="ctr"/>
        <c:lblOffset val="100"/>
        <c:tickLblSkip val="12"/>
        <c:tickMarkSkip val="1"/>
        <c:noMultiLvlLbl val="0"/>
      </c:catAx>
      <c:valAx>
        <c:axId val="1"/>
        <c:scaling>
          <c:orientation val="minMax"/>
          <c:max val="0.99"/>
          <c:min val="0.76000000000000012"/>
        </c:scaling>
        <c:delete val="0"/>
        <c:axPos val="l"/>
        <c:majorGridlines>
          <c:spPr>
            <a:ln w="3175">
              <a:solidFill>
                <a:srgbClr val="000000"/>
              </a:solidFill>
              <a:prstDash val="solid"/>
            </a:ln>
          </c:spPr>
        </c:majorGridlines>
        <c:title>
          <c:tx>
            <c:rich>
              <a:bodyPr/>
              <a:lstStyle/>
              <a:p>
                <a:pPr>
                  <a:defRPr sz="1150" b="1" i="0" u="none" strike="noStrike" baseline="0">
                    <a:solidFill>
                      <a:srgbClr val="000000"/>
                    </a:solidFill>
                    <a:latin typeface="Arial"/>
                    <a:ea typeface="Arial"/>
                    <a:cs typeface="Arial"/>
                  </a:defRPr>
                </a:pPr>
                <a:r>
                  <a:rPr lang="en-GB"/>
                  <a:t>Percent Recd</a:t>
                </a:r>
              </a:p>
            </c:rich>
          </c:tx>
          <c:layout>
            <c:manualLayout>
              <c:xMode val="edge"/>
              <c:yMode val="edge"/>
              <c:x val="2.030443164301432E-2"/>
              <c:y val="0.33024793133734992"/>
            </c:manualLayout>
          </c:layout>
          <c:overlay val="0"/>
          <c:spPr>
            <a:noFill/>
            <a:ln w="25400">
              <a:noFill/>
            </a:ln>
          </c:spPr>
        </c:title>
        <c:numFmt formatCode="0.00%" sourceLinked="0"/>
        <c:majorTickMark val="out"/>
        <c:minorTickMark val="none"/>
        <c:tickLblPos val="nextTo"/>
        <c:spPr>
          <a:ln w="3175">
            <a:solidFill>
              <a:srgbClr val="000000"/>
            </a:solidFill>
            <a:prstDash val="solid"/>
          </a:ln>
        </c:spPr>
        <c:txPr>
          <a:bodyPr rot="0" vert="horz"/>
          <a:lstStyle/>
          <a:p>
            <a:pPr>
              <a:defRPr sz="1150" b="0" i="0" u="none" strike="noStrike" baseline="0">
                <a:solidFill>
                  <a:srgbClr val="000000"/>
                </a:solidFill>
                <a:latin typeface="Arial"/>
                <a:ea typeface="Arial"/>
                <a:cs typeface="Arial"/>
              </a:defRPr>
            </a:pPr>
            <a:endParaRPr lang="en-US"/>
          </a:p>
        </c:txPr>
        <c:crossAx val="161102720"/>
        <c:crosses val="autoZero"/>
        <c:crossBetween val="between"/>
        <c:majorUnit val="2.0000000000000004E-2"/>
      </c:valAx>
      <c:spPr>
        <a:solidFill>
          <a:srgbClr val="C0C0C0"/>
        </a:solidFill>
        <a:ln w="12700">
          <a:solidFill>
            <a:srgbClr val="808080"/>
          </a:solidFill>
          <a:prstDash val="solid"/>
        </a:ln>
      </c:spPr>
    </c:plotArea>
    <c:plotVisOnly val="1"/>
    <c:dispBlanksAs val="gap"/>
    <c:showDLblsOverMax val="0"/>
  </c:chart>
  <c:spPr>
    <a:solidFill>
      <a:srgbClr val="FFFFFF"/>
    </a:solidFill>
    <a:ln w="3175">
      <a:solidFill>
        <a:srgbClr val="000000"/>
      </a:solidFill>
      <a:prstDash val="solid"/>
    </a:ln>
  </c:spPr>
  <c:txPr>
    <a:bodyPr/>
    <a:lstStyle/>
    <a:p>
      <a:pPr>
        <a:defRPr sz="1150" b="0"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spc="0" baseline="0">
                <a:solidFill>
                  <a:schemeClr val="tx1">
                    <a:lumMod val="65000"/>
                    <a:lumOff val="35000"/>
                  </a:schemeClr>
                </a:solidFill>
                <a:latin typeface="+mn-lt"/>
                <a:ea typeface="+mn-ea"/>
                <a:cs typeface="+mn-cs"/>
              </a:defRPr>
            </a:pPr>
            <a:r>
              <a:rPr lang="en-US" sz="4000" b="1" dirty="0"/>
              <a:t>Income</a:t>
            </a:r>
          </a:p>
        </c:rich>
      </c:tx>
      <c:layout>
        <c:manualLayout>
          <c:xMode val="edge"/>
          <c:yMode val="edge"/>
          <c:x val="9.6475102992845563E-2"/>
          <c:y val="4.6100649108202219E-2"/>
        </c:manualLayout>
      </c:layout>
      <c:overlay val="0"/>
      <c:spPr>
        <a:noFill/>
        <a:ln>
          <a:noFill/>
        </a:ln>
        <a:effectLst/>
      </c:spPr>
      <c:txPr>
        <a:bodyPr rot="0" spcFirstLastPara="1" vertOverflow="ellipsis" vert="horz" wrap="square" anchor="ctr" anchorCtr="1"/>
        <a:lstStyle/>
        <a:p>
          <a:pPr>
            <a:defRPr sz="4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D6A-454E-9FA6-369CCEEB1DA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D6A-454E-9FA6-369CCEEB1DA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D6A-454E-9FA6-369CCEEB1DA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D6A-454E-9FA6-369CCEEB1DA5}"/>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0D6A-454E-9FA6-369CCEEB1DA5}"/>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0D6A-454E-9FA6-369CCEEB1DA5}"/>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Common Fund</c:v>
                </c:pt>
                <c:pt idx="1">
                  <c:v>Fees</c:v>
                </c:pt>
                <c:pt idx="2">
                  <c:v>NCI</c:v>
                </c:pt>
                <c:pt idx="3">
                  <c:v>Inv Income</c:v>
                </c:pt>
                <c:pt idx="4">
                  <c:v>Prop Rent</c:v>
                </c:pt>
                <c:pt idx="5">
                  <c:v>TRA</c:v>
                </c:pt>
              </c:strCache>
            </c:strRef>
          </c:cat>
          <c:val>
            <c:numRef>
              <c:f>Sheet1!$B$2:$B$7</c:f>
              <c:numCache>
                <c:formatCode>General</c:formatCode>
                <c:ptCount val="6"/>
                <c:pt idx="0">
                  <c:v>9.6310000000000002</c:v>
                </c:pt>
                <c:pt idx="1">
                  <c:v>0.83499999999999996</c:v>
                </c:pt>
                <c:pt idx="2">
                  <c:v>3.5760000000000001</c:v>
                </c:pt>
                <c:pt idx="3">
                  <c:v>1.2390000000000001</c:v>
                </c:pt>
                <c:pt idx="4">
                  <c:v>0.78200000000000003</c:v>
                </c:pt>
                <c:pt idx="5">
                  <c:v>0.65</c:v>
                </c:pt>
              </c:numCache>
            </c:numRef>
          </c:val>
          <c:extLst>
            <c:ext xmlns:c16="http://schemas.microsoft.com/office/drawing/2014/chart" uri="{C3380CC4-5D6E-409C-BE32-E72D297353CC}">
              <c16:uniqueId val="{00000000-E165-4B7C-A292-727C2E5C73B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spc="0" baseline="0">
                <a:solidFill>
                  <a:schemeClr val="tx1">
                    <a:lumMod val="65000"/>
                    <a:lumOff val="35000"/>
                  </a:schemeClr>
                </a:solidFill>
                <a:latin typeface="+mn-lt"/>
                <a:ea typeface="+mn-ea"/>
                <a:cs typeface="+mn-cs"/>
              </a:defRPr>
            </a:pPr>
            <a:r>
              <a:rPr lang="en-US" sz="4000" b="1" dirty="0"/>
              <a:t>Income</a:t>
            </a:r>
          </a:p>
        </c:rich>
      </c:tx>
      <c:layout>
        <c:manualLayout>
          <c:xMode val="edge"/>
          <c:yMode val="edge"/>
          <c:x val="9.6475102992845563E-2"/>
          <c:y val="4.6100649108202219E-2"/>
        </c:manualLayout>
      </c:layout>
      <c:overlay val="0"/>
      <c:spPr>
        <a:noFill/>
        <a:ln>
          <a:noFill/>
        </a:ln>
        <a:effectLst/>
      </c:spPr>
      <c:txPr>
        <a:bodyPr rot="0" spcFirstLastPara="1" vertOverflow="ellipsis" vert="horz" wrap="square" anchor="ctr" anchorCtr="1"/>
        <a:lstStyle/>
        <a:p>
          <a:pPr>
            <a:defRPr sz="4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B5F-4D9E-ACA1-D0A3741F17A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B5F-4D9E-ACA1-D0A3741F17A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B5F-4D9E-ACA1-D0A3741F17A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B5F-4D9E-ACA1-D0A3741F17A4}"/>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DB5F-4D9E-ACA1-D0A3741F17A4}"/>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DB5F-4D9E-ACA1-D0A3741F17A4}"/>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Common Fund</c:v>
                </c:pt>
                <c:pt idx="1">
                  <c:v>Fees</c:v>
                </c:pt>
                <c:pt idx="2">
                  <c:v>LInC</c:v>
                </c:pt>
                <c:pt idx="3">
                  <c:v>Inv Income</c:v>
                </c:pt>
                <c:pt idx="4">
                  <c:v>Prop Rent</c:v>
                </c:pt>
                <c:pt idx="5">
                  <c:v>TRA</c:v>
                </c:pt>
              </c:strCache>
            </c:strRef>
          </c:cat>
          <c:val>
            <c:numRef>
              <c:f>Sheet1!$B$2:$B$7</c:f>
              <c:numCache>
                <c:formatCode>General</c:formatCode>
                <c:ptCount val="6"/>
                <c:pt idx="0">
                  <c:v>9.6310000000000002</c:v>
                </c:pt>
                <c:pt idx="1">
                  <c:v>0.83499999999999996</c:v>
                </c:pt>
                <c:pt idx="2">
                  <c:v>2.633</c:v>
                </c:pt>
                <c:pt idx="3">
                  <c:v>1.2390000000000001</c:v>
                </c:pt>
                <c:pt idx="4">
                  <c:v>0.78200000000000003</c:v>
                </c:pt>
                <c:pt idx="5">
                  <c:v>0.65</c:v>
                </c:pt>
              </c:numCache>
            </c:numRef>
          </c:val>
          <c:extLst>
            <c:ext xmlns:c16="http://schemas.microsoft.com/office/drawing/2014/chart" uri="{C3380CC4-5D6E-409C-BE32-E72D297353CC}">
              <c16:uniqueId val="{00000000-E165-4B7C-A292-727C2E5C73B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spc="0" baseline="0">
                <a:solidFill>
                  <a:schemeClr val="tx1">
                    <a:lumMod val="65000"/>
                    <a:lumOff val="35000"/>
                  </a:schemeClr>
                </a:solidFill>
                <a:latin typeface="+mn-lt"/>
                <a:ea typeface="+mn-ea"/>
                <a:cs typeface="+mn-cs"/>
              </a:defRPr>
            </a:pPr>
            <a:r>
              <a:rPr lang="en-US" sz="4000" b="1" dirty="0"/>
              <a:t>Costs</a:t>
            </a:r>
          </a:p>
        </c:rich>
      </c:tx>
      <c:layout>
        <c:manualLayout>
          <c:xMode val="edge"/>
          <c:yMode val="edge"/>
          <c:x val="9.6475102992845563E-2"/>
          <c:y val="4.6100649108202219E-2"/>
        </c:manualLayout>
      </c:layout>
      <c:overlay val="0"/>
      <c:spPr>
        <a:noFill/>
        <a:ln>
          <a:noFill/>
        </a:ln>
        <a:effectLst/>
      </c:spPr>
      <c:txPr>
        <a:bodyPr rot="0" spcFirstLastPara="1" vertOverflow="ellipsis" vert="horz" wrap="square" anchor="ctr" anchorCtr="1"/>
        <a:lstStyle/>
        <a:p>
          <a:pPr>
            <a:defRPr sz="4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DC1-4ABF-A19B-61ADE2C3D12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DC1-4ABF-A19B-61ADE2C3D12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DC1-4ABF-A19B-61ADE2C3D12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DC1-4ABF-A19B-61ADE2C3D12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DDC1-4ABF-A19B-61ADE2C3D12B}"/>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DDC1-4ABF-A19B-61ADE2C3D12B}"/>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DDC1-4ABF-A19B-61ADE2C3D12B}"/>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DDC1-4ABF-A19B-61ADE2C3D12B}"/>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Sheet1!$A$2:$A$9</c:f>
              <c:strCache>
                <c:ptCount val="8"/>
                <c:pt idx="0">
                  <c:v>Parish</c:v>
                </c:pt>
                <c:pt idx="1">
                  <c:v>Pensions</c:v>
                </c:pt>
                <c:pt idx="2">
                  <c:v>Area</c:v>
                </c:pt>
                <c:pt idx="3">
                  <c:v>Grants</c:v>
                </c:pt>
                <c:pt idx="4">
                  <c:v>Curates</c:v>
                </c:pt>
                <c:pt idx="5">
                  <c:v>Property</c:v>
                </c:pt>
                <c:pt idx="6">
                  <c:v>Central</c:v>
                </c:pt>
                <c:pt idx="7">
                  <c:v>Training</c:v>
                </c:pt>
              </c:strCache>
            </c:strRef>
          </c:cat>
          <c:val>
            <c:numRef>
              <c:f>Sheet1!$B$2:$B$9</c:f>
              <c:numCache>
                <c:formatCode>General</c:formatCode>
                <c:ptCount val="8"/>
                <c:pt idx="0">
                  <c:v>6.6260000000000003</c:v>
                </c:pt>
                <c:pt idx="1">
                  <c:v>1.208</c:v>
                </c:pt>
                <c:pt idx="2">
                  <c:v>0.74199999999999999</c:v>
                </c:pt>
                <c:pt idx="3">
                  <c:v>0.59599999999999997</c:v>
                </c:pt>
                <c:pt idx="4">
                  <c:v>0.85699999999999998</c:v>
                </c:pt>
                <c:pt idx="5">
                  <c:v>2.782</c:v>
                </c:pt>
                <c:pt idx="6">
                  <c:v>2.996</c:v>
                </c:pt>
                <c:pt idx="7">
                  <c:v>0.70099999999999996</c:v>
                </c:pt>
              </c:numCache>
            </c:numRef>
          </c:val>
          <c:extLst>
            <c:ext xmlns:c16="http://schemas.microsoft.com/office/drawing/2014/chart" uri="{C3380CC4-5D6E-409C-BE32-E72D297353CC}">
              <c16:uniqueId val="{00000000-E165-4B7C-A292-727C2E5C73B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spc="0" baseline="0">
                <a:solidFill>
                  <a:schemeClr val="tx1">
                    <a:lumMod val="65000"/>
                    <a:lumOff val="35000"/>
                  </a:schemeClr>
                </a:solidFill>
                <a:latin typeface="+mn-lt"/>
                <a:ea typeface="+mn-ea"/>
                <a:cs typeface="+mn-cs"/>
              </a:defRPr>
            </a:pPr>
            <a:r>
              <a:rPr lang="en-US" sz="4000" b="1" dirty="0"/>
              <a:t>Cost of Deployment</a:t>
            </a:r>
          </a:p>
        </c:rich>
      </c:tx>
      <c:layout>
        <c:manualLayout>
          <c:xMode val="edge"/>
          <c:yMode val="edge"/>
          <c:x val="9.6475102992845563E-2"/>
          <c:y val="4.6100649108202219E-2"/>
        </c:manualLayout>
      </c:layout>
      <c:overlay val="0"/>
      <c:spPr>
        <a:noFill/>
        <a:ln>
          <a:noFill/>
        </a:ln>
        <a:effectLst/>
      </c:spPr>
      <c:txPr>
        <a:bodyPr rot="0" spcFirstLastPara="1" vertOverflow="ellipsis" vert="horz" wrap="square" anchor="ctr" anchorCtr="1"/>
        <a:lstStyle/>
        <a:p>
          <a:pPr>
            <a:defRPr sz="4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6D5-4596-B0C6-09EF060BDAF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6D5-4596-B0C6-09EF060BDAF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6D5-4596-B0C6-09EF060BDAF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6D5-4596-B0C6-09EF060BDAF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A6D5-4596-B0C6-09EF060BDAF1}"/>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A6D5-4596-B0C6-09EF060BDAF1}"/>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4"/>
                <c:pt idx="0">
                  <c:v>Stipends</c:v>
                </c:pt>
                <c:pt idx="1">
                  <c:v>Property</c:v>
                </c:pt>
                <c:pt idx="2">
                  <c:v>Training</c:v>
                </c:pt>
                <c:pt idx="3">
                  <c:v>Other</c:v>
                </c:pt>
              </c:strCache>
            </c:strRef>
          </c:cat>
          <c:val>
            <c:numRef>
              <c:f>Sheet1!$B$2:$B$7</c:f>
              <c:numCache>
                <c:formatCode>General</c:formatCode>
                <c:ptCount val="6"/>
                <c:pt idx="0" formatCode="#,##0">
                  <c:v>44286</c:v>
                </c:pt>
                <c:pt idx="1">
                  <c:v>12975</c:v>
                </c:pt>
                <c:pt idx="2">
                  <c:v>7277</c:v>
                </c:pt>
                <c:pt idx="3">
                  <c:v>20277</c:v>
                </c:pt>
              </c:numCache>
            </c:numRef>
          </c:val>
          <c:extLst>
            <c:ext xmlns:c16="http://schemas.microsoft.com/office/drawing/2014/chart" uri="{C3380CC4-5D6E-409C-BE32-E72D297353CC}">
              <c16:uniqueId val="{00000000-E165-4B7C-A292-727C2E5C73B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spc="0" baseline="0">
                <a:solidFill>
                  <a:schemeClr val="tx1">
                    <a:lumMod val="65000"/>
                    <a:lumOff val="35000"/>
                  </a:schemeClr>
                </a:solidFill>
                <a:latin typeface="+mn-lt"/>
                <a:ea typeface="+mn-ea"/>
                <a:cs typeface="+mn-cs"/>
              </a:defRPr>
            </a:pPr>
            <a:r>
              <a:rPr lang="en-US" sz="4000" b="1" dirty="0"/>
              <a:t>Other Costs</a:t>
            </a:r>
          </a:p>
        </c:rich>
      </c:tx>
      <c:layout>
        <c:manualLayout>
          <c:xMode val="edge"/>
          <c:yMode val="edge"/>
          <c:x val="9.6475102992845563E-2"/>
          <c:y val="4.6100649108202219E-2"/>
        </c:manualLayout>
      </c:layout>
      <c:overlay val="0"/>
      <c:spPr>
        <a:noFill/>
        <a:ln>
          <a:noFill/>
        </a:ln>
        <a:effectLst/>
      </c:spPr>
      <c:txPr>
        <a:bodyPr rot="0" spcFirstLastPara="1" vertOverflow="ellipsis" vert="horz" wrap="square" anchor="ctr" anchorCtr="1"/>
        <a:lstStyle/>
        <a:p>
          <a:pPr>
            <a:defRPr sz="4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778-45C3-A490-70DBBCA40AB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778-45C3-A490-70DBBCA40AB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778-45C3-A490-70DBBCA40AB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778-45C3-A490-70DBBCA40AB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8778-45C3-A490-70DBBCA40AB8}"/>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8778-45C3-A490-70DBBCA40AB8}"/>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4"/>
                <c:pt idx="0">
                  <c:v>Area</c:v>
                </c:pt>
                <c:pt idx="1">
                  <c:v>Grants</c:v>
                </c:pt>
                <c:pt idx="2">
                  <c:v>Central Sals</c:v>
                </c:pt>
                <c:pt idx="3">
                  <c:v>Central Ops</c:v>
                </c:pt>
              </c:strCache>
            </c:strRef>
          </c:cat>
          <c:val>
            <c:numRef>
              <c:f>Sheet1!$B$2:$B$7</c:f>
              <c:numCache>
                <c:formatCode>General</c:formatCode>
                <c:ptCount val="6"/>
                <c:pt idx="0" formatCode="#,##0">
                  <c:v>3520</c:v>
                </c:pt>
                <c:pt idx="1">
                  <c:v>2782</c:v>
                </c:pt>
                <c:pt idx="2">
                  <c:v>10008</c:v>
                </c:pt>
                <c:pt idx="3">
                  <c:v>3967</c:v>
                </c:pt>
              </c:numCache>
            </c:numRef>
          </c:val>
          <c:extLst>
            <c:ext xmlns:c16="http://schemas.microsoft.com/office/drawing/2014/chart" uri="{C3380CC4-5D6E-409C-BE32-E72D297353CC}">
              <c16:uniqueId val="{00000000-E165-4B7C-A292-727C2E5C73B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7887FB-F176-41D7-8CE2-D1CE9ADB1004}"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GB"/>
        </a:p>
      </dgm:t>
    </dgm:pt>
    <dgm:pt modelId="{FDAE222A-6EE4-430E-A1F3-C4443DAF8A21}">
      <dgm:prSet phldrT="[Text]" phldr="0"/>
      <dgm:spPr/>
      <dgm:t>
        <a:bodyPr/>
        <a:lstStyle/>
        <a:p>
          <a:r>
            <a:rPr lang="en-GB" dirty="0"/>
            <a:t>£3.8 million</a:t>
          </a:r>
        </a:p>
      </dgm:t>
    </dgm:pt>
    <dgm:pt modelId="{E412E352-6C9C-4259-86EE-38C32B7524AE}" type="parTrans" cxnId="{E895FFE7-4F1E-40EB-BBA5-E5ECAA0ABF6E}">
      <dgm:prSet/>
      <dgm:spPr/>
      <dgm:t>
        <a:bodyPr/>
        <a:lstStyle/>
        <a:p>
          <a:endParaRPr lang="en-GB"/>
        </a:p>
      </dgm:t>
    </dgm:pt>
    <dgm:pt modelId="{20E6E9F1-77CD-4336-AC98-E1E8877D858F}" type="sibTrans" cxnId="{E895FFE7-4F1E-40EB-BBA5-E5ECAA0ABF6E}">
      <dgm:prSet/>
      <dgm:spPr/>
      <dgm:t>
        <a:bodyPr/>
        <a:lstStyle/>
        <a:p>
          <a:endParaRPr lang="en-GB"/>
        </a:p>
      </dgm:t>
    </dgm:pt>
    <dgm:pt modelId="{3F0D10A7-E74C-487F-89C6-A1806E38DAF1}">
      <dgm:prSet phldrT="[Text]" phldr="0"/>
      <dgm:spPr/>
      <dgm:t>
        <a:bodyPr/>
        <a:lstStyle/>
        <a:p>
          <a:r>
            <a:rPr lang="en-GB" dirty="0"/>
            <a:t>Transitional Funding</a:t>
          </a:r>
        </a:p>
      </dgm:t>
    </dgm:pt>
    <dgm:pt modelId="{82373092-9CF7-4325-8890-EEC0ECC2ABFF}" type="sibTrans" cxnId="{E7163A91-8524-48F2-83A0-C33880219695}">
      <dgm:prSet/>
      <dgm:spPr/>
      <dgm:t>
        <a:bodyPr/>
        <a:lstStyle/>
        <a:p>
          <a:endParaRPr lang="en-GB"/>
        </a:p>
      </dgm:t>
    </dgm:pt>
    <dgm:pt modelId="{D73972A2-E979-469B-AD74-191C2E5A080B}" type="parTrans" cxnId="{E7163A91-8524-48F2-83A0-C33880219695}">
      <dgm:prSet/>
      <dgm:spPr/>
      <dgm:t>
        <a:bodyPr/>
        <a:lstStyle/>
        <a:p>
          <a:endParaRPr lang="en-GB"/>
        </a:p>
      </dgm:t>
    </dgm:pt>
    <dgm:pt modelId="{80C2CEDD-874C-4A5C-8971-D0C4BEF073BD}">
      <dgm:prSet phldrT="[Text]" phldr="0"/>
      <dgm:spPr/>
      <dgm:t>
        <a:bodyPr/>
        <a:lstStyle/>
        <a:p>
          <a:r>
            <a:rPr lang="en-GB" dirty="0"/>
            <a:t>Need to bid for this</a:t>
          </a:r>
        </a:p>
      </dgm:t>
    </dgm:pt>
    <dgm:pt modelId="{3CFB0B75-E879-47D3-BACA-4B6E9C8700DC}" type="sibTrans" cxnId="{AB78DDD4-0BEE-4797-A0CF-65A09AB6985D}">
      <dgm:prSet/>
      <dgm:spPr/>
      <dgm:t>
        <a:bodyPr/>
        <a:lstStyle/>
        <a:p>
          <a:endParaRPr lang="en-GB"/>
        </a:p>
      </dgm:t>
    </dgm:pt>
    <dgm:pt modelId="{19C0EDAE-3963-4C97-BB6E-EE38213624A7}" type="parTrans" cxnId="{AB78DDD4-0BEE-4797-A0CF-65A09AB6985D}">
      <dgm:prSet/>
      <dgm:spPr/>
      <dgm:t>
        <a:bodyPr/>
        <a:lstStyle/>
        <a:p>
          <a:endParaRPr lang="en-GB"/>
        </a:p>
      </dgm:t>
    </dgm:pt>
    <dgm:pt modelId="{8A5BE92E-4A80-43BC-9E26-07F28C517A22}">
      <dgm:prSet phldrT="[Text]" phldr="0"/>
      <dgm:spPr/>
      <dgm:t>
        <a:bodyPr/>
        <a:lstStyle/>
        <a:p>
          <a:r>
            <a:rPr lang="en-GB" dirty="0"/>
            <a:t>DIP Funding</a:t>
          </a:r>
        </a:p>
      </dgm:t>
    </dgm:pt>
    <dgm:pt modelId="{DC16A746-2614-4445-B92B-270FB0565F4F}" type="sibTrans" cxnId="{24E4EFA1-9DC5-4D86-A489-AEB4264BEF66}">
      <dgm:prSet/>
      <dgm:spPr/>
      <dgm:t>
        <a:bodyPr/>
        <a:lstStyle/>
        <a:p>
          <a:endParaRPr lang="en-GB"/>
        </a:p>
      </dgm:t>
    </dgm:pt>
    <dgm:pt modelId="{B987D4FB-1A87-462C-B1F2-A29E0C0A683C}" type="parTrans" cxnId="{24E4EFA1-9DC5-4D86-A489-AEB4264BEF66}">
      <dgm:prSet/>
      <dgm:spPr/>
      <dgm:t>
        <a:bodyPr/>
        <a:lstStyle/>
        <a:p>
          <a:endParaRPr lang="en-GB"/>
        </a:p>
      </dgm:t>
    </dgm:pt>
    <dgm:pt modelId="{40D829C6-EF73-4C61-9A22-41B1713FB193}">
      <dgm:prSet phldrT="[Text]" phldr="0"/>
      <dgm:spPr/>
      <dgm:t>
        <a:bodyPr/>
        <a:lstStyle/>
        <a:p>
          <a:r>
            <a:rPr lang="en-GB" dirty="0"/>
            <a:t>£12 million</a:t>
          </a:r>
        </a:p>
      </dgm:t>
    </dgm:pt>
    <dgm:pt modelId="{86E9A3BC-69E8-42EE-9F42-94DD49B2D57E}" type="sibTrans" cxnId="{098E25C3-145B-4F00-A8F4-636FA4B6EA66}">
      <dgm:prSet/>
      <dgm:spPr/>
      <dgm:t>
        <a:bodyPr/>
        <a:lstStyle/>
        <a:p>
          <a:endParaRPr lang="en-GB"/>
        </a:p>
      </dgm:t>
    </dgm:pt>
    <dgm:pt modelId="{9229814F-5931-4414-B590-D554B8FB04BF}" type="parTrans" cxnId="{098E25C3-145B-4F00-A8F4-636FA4B6EA66}">
      <dgm:prSet/>
      <dgm:spPr/>
      <dgm:t>
        <a:bodyPr/>
        <a:lstStyle/>
        <a:p>
          <a:endParaRPr lang="en-GB"/>
        </a:p>
      </dgm:t>
    </dgm:pt>
    <dgm:pt modelId="{538139EF-1BE1-4961-BFE8-EA4F3A1EDC1C}">
      <dgm:prSet phldrT="[Text]" phldr="0"/>
      <dgm:spPr/>
      <dgm:t>
        <a:bodyPr/>
        <a:lstStyle/>
        <a:p>
          <a:r>
            <a:rPr lang="en-GB" dirty="0"/>
            <a:t>£600,000</a:t>
          </a:r>
        </a:p>
      </dgm:t>
    </dgm:pt>
    <dgm:pt modelId="{CDFE85D3-7814-42CD-9BFA-DF4161978D46}" type="parTrans" cxnId="{A4318EC3-6D51-4205-8273-6FADF884A778}">
      <dgm:prSet/>
      <dgm:spPr/>
      <dgm:t>
        <a:bodyPr/>
        <a:lstStyle/>
        <a:p>
          <a:endParaRPr lang="en-GB"/>
        </a:p>
      </dgm:t>
    </dgm:pt>
    <dgm:pt modelId="{EF9ADF9C-7BA3-4128-B54E-2C57ADF6F144}" type="sibTrans" cxnId="{A4318EC3-6D51-4205-8273-6FADF884A778}">
      <dgm:prSet/>
      <dgm:spPr/>
      <dgm:t>
        <a:bodyPr/>
        <a:lstStyle/>
        <a:p>
          <a:endParaRPr lang="en-GB"/>
        </a:p>
      </dgm:t>
    </dgm:pt>
    <dgm:pt modelId="{657706E8-DAF7-4252-9E80-DAAE29390C14}">
      <dgm:prSet phldrT="[Text]" phldr="0"/>
      <dgm:spPr/>
      <dgm:t>
        <a:bodyPr/>
        <a:lstStyle/>
        <a:p>
          <a:r>
            <a:rPr lang="en-GB" dirty="0"/>
            <a:t>Tapered over nine years</a:t>
          </a:r>
        </a:p>
      </dgm:t>
    </dgm:pt>
    <dgm:pt modelId="{6528AA74-3662-4BDE-826A-9218F06C8AF5}" type="parTrans" cxnId="{18462336-FE9B-4350-9908-9900A6674CFF}">
      <dgm:prSet/>
      <dgm:spPr/>
      <dgm:t>
        <a:bodyPr/>
        <a:lstStyle/>
        <a:p>
          <a:endParaRPr lang="en-GB"/>
        </a:p>
      </dgm:t>
    </dgm:pt>
    <dgm:pt modelId="{FB8239FC-9371-4544-80A6-B29ED5C931E0}" type="sibTrans" cxnId="{18462336-FE9B-4350-9908-9900A6674CFF}">
      <dgm:prSet/>
      <dgm:spPr/>
      <dgm:t>
        <a:bodyPr/>
        <a:lstStyle/>
        <a:p>
          <a:endParaRPr lang="en-GB"/>
        </a:p>
      </dgm:t>
    </dgm:pt>
    <dgm:pt modelId="{321BE069-FCDF-4504-ADF4-8B2648553606}">
      <dgm:prSet phldrT="[Text]" phldr="0"/>
      <dgm:spPr/>
      <dgm:t>
        <a:bodyPr/>
        <a:lstStyle/>
        <a:p>
          <a:r>
            <a:rPr lang="en-GB" dirty="0"/>
            <a:t>No restrictions</a:t>
          </a:r>
        </a:p>
      </dgm:t>
    </dgm:pt>
    <dgm:pt modelId="{90D14AF5-F177-4DF9-8E78-4B42209738AD}" type="parTrans" cxnId="{E4C71DB6-5422-4FDB-A962-7E4859089826}">
      <dgm:prSet/>
      <dgm:spPr/>
      <dgm:t>
        <a:bodyPr/>
        <a:lstStyle/>
        <a:p>
          <a:endParaRPr lang="en-GB"/>
        </a:p>
      </dgm:t>
    </dgm:pt>
    <dgm:pt modelId="{E5625E20-6657-4FAB-ADCE-0B60BC0F988E}" type="sibTrans" cxnId="{E4C71DB6-5422-4FDB-A962-7E4859089826}">
      <dgm:prSet/>
      <dgm:spPr/>
      <dgm:t>
        <a:bodyPr/>
        <a:lstStyle/>
        <a:p>
          <a:endParaRPr lang="en-GB"/>
        </a:p>
      </dgm:t>
    </dgm:pt>
    <dgm:pt modelId="{D37C7AC6-0333-4BDC-9B0E-694E71B93899}">
      <dgm:prSet/>
      <dgm:spPr/>
      <dgm:t>
        <a:bodyPr/>
        <a:lstStyle/>
        <a:p>
          <a:r>
            <a:rPr lang="en-GB" dirty="0"/>
            <a:t>Annual increase in LInC Funding</a:t>
          </a:r>
        </a:p>
      </dgm:t>
    </dgm:pt>
    <dgm:pt modelId="{923FA505-A8E5-4AAD-8FF0-2D70891C1ABF}" type="parTrans" cxnId="{5A5F6BDA-7576-47FD-9B3C-A699F508AB89}">
      <dgm:prSet/>
      <dgm:spPr/>
      <dgm:t>
        <a:bodyPr/>
        <a:lstStyle/>
        <a:p>
          <a:endParaRPr lang="en-GB"/>
        </a:p>
      </dgm:t>
    </dgm:pt>
    <dgm:pt modelId="{AE2201AF-1B3E-42C3-B1C2-04181CA7E752}" type="sibTrans" cxnId="{5A5F6BDA-7576-47FD-9B3C-A699F508AB89}">
      <dgm:prSet/>
      <dgm:spPr/>
      <dgm:t>
        <a:bodyPr/>
        <a:lstStyle/>
        <a:p>
          <a:endParaRPr lang="en-GB"/>
        </a:p>
      </dgm:t>
    </dgm:pt>
    <dgm:pt modelId="{F1175F40-1104-47DC-945D-11574969F318}">
      <dgm:prSet/>
      <dgm:spPr/>
      <dgm:t>
        <a:bodyPr/>
        <a:lstStyle/>
        <a:p>
          <a:r>
            <a:rPr lang="en-GB" dirty="0"/>
            <a:t>Index Linked</a:t>
          </a:r>
        </a:p>
      </dgm:t>
    </dgm:pt>
    <dgm:pt modelId="{3A05628D-AE98-439E-AEA0-90A5F18CED45}" type="parTrans" cxnId="{246A27EA-EDD2-4CAC-B4FB-A01C1E8CC4CC}">
      <dgm:prSet/>
      <dgm:spPr/>
      <dgm:t>
        <a:bodyPr/>
        <a:lstStyle/>
        <a:p>
          <a:endParaRPr lang="en-GB"/>
        </a:p>
      </dgm:t>
    </dgm:pt>
    <dgm:pt modelId="{7930C83F-F0C9-41BA-AE63-5D8E218C9E9E}" type="sibTrans" cxnId="{246A27EA-EDD2-4CAC-B4FB-A01C1E8CC4CC}">
      <dgm:prSet/>
      <dgm:spPr/>
      <dgm:t>
        <a:bodyPr/>
        <a:lstStyle/>
        <a:p>
          <a:endParaRPr lang="en-GB"/>
        </a:p>
      </dgm:t>
    </dgm:pt>
    <dgm:pt modelId="{0FAE8CF8-114B-41B4-AF1C-98039059155C}">
      <dgm:prSet/>
      <dgm:spPr/>
      <dgm:t>
        <a:bodyPr/>
        <a:lstStyle/>
        <a:p>
          <a:r>
            <a:rPr lang="en-GB" dirty="0"/>
            <a:t>For our poorest communities</a:t>
          </a:r>
        </a:p>
      </dgm:t>
    </dgm:pt>
    <dgm:pt modelId="{30FC5AA2-48BC-477E-AB12-E9D69C3830C4}" type="parTrans" cxnId="{7AAC1F7C-0A19-4129-A106-14448FD03F97}">
      <dgm:prSet/>
      <dgm:spPr/>
      <dgm:t>
        <a:bodyPr/>
        <a:lstStyle/>
        <a:p>
          <a:endParaRPr lang="en-GB"/>
        </a:p>
      </dgm:t>
    </dgm:pt>
    <dgm:pt modelId="{55C1D73D-A3B3-4988-AB90-DBB66556977C}" type="sibTrans" cxnId="{7AAC1F7C-0A19-4129-A106-14448FD03F97}">
      <dgm:prSet/>
      <dgm:spPr/>
      <dgm:t>
        <a:bodyPr/>
        <a:lstStyle/>
        <a:p>
          <a:endParaRPr lang="en-GB"/>
        </a:p>
      </dgm:t>
    </dgm:pt>
    <dgm:pt modelId="{4A20AFF9-232C-4BD9-BCB8-A6573E2E8D70}">
      <dgm:prSet phldrT="[Text]" phldr="0"/>
      <dgm:spPr/>
      <dgm:t>
        <a:bodyPr/>
        <a:lstStyle/>
        <a:p>
          <a:r>
            <a:rPr lang="en-GB" dirty="0"/>
            <a:t>Accountable to SMMIB</a:t>
          </a:r>
        </a:p>
      </dgm:t>
    </dgm:pt>
    <dgm:pt modelId="{06BD5A5A-44EB-4B15-ACF3-B95E090FE66E}" type="parTrans" cxnId="{8B02C2FB-ECC5-4567-B200-6AE15423E6D6}">
      <dgm:prSet/>
      <dgm:spPr/>
      <dgm:t>
        <a:bodyPr/>
        <a:lstStyle/>
        <a:p>
          <a:endParaRPr lang="en-GB"/>
        </a:p>
      </dgm:t>
    </dgm:pt>
    <dgm:pt modelId="{47C17C81-4338-45AC-BD70-D6E2D8BDCF7A}" type="sibTrans" cxnId="{8B02C2FB-ECC5-4567-B200-6AE15423E6D6}">
      <dgm:prSet/>
      <dgm:spPr/>
      <dgm:t>
        <a:bodyPr/>
        <a:lstStyle/>
        <a:p>
          <a:endParaRPr lang="en-GB"/>
        </a:p>
      </dgm:t>
    </dgm:pt>
    <dgm:pt modelId="{664D0C13-792A-45B3-BF7C-2690DCEDD11A}">
      <dgm:prSet phldrT="[Text]" phldr="0"/>
      <dgm:spPr/>
      <dgm:t>
        <a:bodyPr/>
        <a:lstStyle/>
        <a:p>
          <a:r>
            <a:rPr lang="en-GB" dirty="0"/>
            <a:t>£??</a:t>
          </a:r>
        </a:p>
      </dgm:t>
    </dgm:pt>
    <dgm:pt modelId="{CCD4A684-BFB0-4051-84D0-BBD14EDA32EE}" type="parTrans" cxnId="{1D4EFE40-0661-4221-ABC1-9033B266B703}">
      <dgm:prSet/>
      <dgm:spPr/>
      <dgm:t>
        <a:bodyPr/>
        <a:lstStyle/>
        <a:p>
          <a:endParaRPr lang="en-GB"/>
        </a:p>
      </dgm:t>
    </dgm:pt>
    <dgm:pt modelId="{B0F4E319-84A6-4713-A445-46F4B0FE6C6A}" type="sibTrans" cxnId="{1D4EFE40-0661-4221-ABC1-9033B266B703}">
      <dgm:prSet/>
      <dgm:spPr/>
      <dgm:t>
        <a:bodyPr/>
        <a:lstStyle/>
        <a:p>
          <a:endParaRPr lang="en-GB"/>
        </a:p>
      </dgm:t>
    </dgm:pt>
    <dgm:pt modelId="{5A23FFF5-EB22-4669-B0DF-131DAA3F3316}">
      <dgm:prSet/>
      <dgm:spPr/>
      <dgm:t>
        <a:bodyPr/>
        <a:lstStyle/>
        <a:p>
          <a:r>
            <a:rPr lang="en-GB" dirty="0"/>
            <a:t>Additional transitional funding</a:t>
          </a:r>
        </a:p>
      </dgm:t>
    </dgm:pt>
    <dgm:pt modelId="{4F5A8984-E2D6-4743-9A26-FBCD2A588A59}" type="parTrans" cxnId="{5A57A353-E9AD-4AEE-9396-38EBA7C267A3}">
      <dgm:prSet/>
      <dgm:spPr/>
      <dgm:t>
        <a:bodyPr/>
        <a:lstStyle/>
        <a:p>
          <a:endParaRPr lang="en-GB"/>
        </a:p>
      </dgm:t>
    </dgm:pt>
    <dgm:pt modelId="{98D9AE04-42D8-4435-8B48-34AC3E8383D1}" type="sibTrans" cxnId="{5A57A353-E9AD-4AEE-9396-38EBA7C267A3}">
      <dgm:prSet/>
      <dgm:spPr/>
      <dgm:t>
        <a:bodyPr/>
        <a:lstStyle/>
        <a:p>
          <a:endParaRPr lang="en-GB"/>
        </a:p>
      </dgm:t>
    </dgm:pt>
    <dgm:pt modelId="{63856F17-65F5-4C42-9FFF-E894CDAB7520}">
      <dgm:prSet/>
      <dgm:spPr/>
      <dgm:t>
        <a:bodyPr/>
        <a:lstStyle/>
        <a:p>
          <a:r>
            <a:rPr lang="en-GB" dirty="0"/>
            <a:t>Giving and generosity, Growing Faith</a:t>
          </a:r>
        </a:p>
      </dgm:t>
    </dgm:pt>
    <dgm:pt modelId="{F0073BF0-844A-43DA-BB2B-F70E04718615}" type="parTrans" cxnId="{2475A744-6760-4285-8774-11336291BC2A}">
      <dgm:prSet/>
      <dgm:spPr/>
      <dgm:t>
        <a:bodyPr/>
        <a:lstStyle/>
        <a:p>
          <a:endParaRPr lang="en-GB"/>
        </a:p>
      </dgm:t>
    </dgm:pt>
    <dgm:pt modelId="{425666CD-F095-47DC-8FEE-1696DAA1C592}" type="sibTrans" cxnId="{2475A744-6760-4285-8774-11336291BC2A}">
      <dgm:prSet/>
      <dgm:spPr/>
      <dgm:t>
        <a:bodyPr/>
        <a:lstStyle/>
        <a:p>
          <a:endParaRPr lang="en-GB"/>
        </a:p>
      </dgm:t>
    </dgm:pt>
    <dgm:pt modelId="{6C8F4C1A-7B57-4C90-89D9-ACB03C83A457}">
      <dgm:prSet/>
      <dgm:spPr/>
      <dgm:t>
        <a:bodyPr/>
        <a:lstStyle/>
        <a:p>
          <a:r>
            <a:rPr lang="en-GB" dirty="0"/>
            <a:t>Future funding streams</a:t>
          </a:r>
        </a:p>
      </dgm:t>
    </dgm:pt>
    <dgm:pt modelId="{F6359D2D-ABD8-4CDE-9FC5-28979F857F1D}" type="parTrans" cxnId="{1CA0D56F-F4E2-4C02-9081-73B5C613D8AE}">
      <dgm:prSet/>
      <dgm:spPr/>
      <dgm:t>
        <a:bodyPr/>
        <a:lstStyle/>
        <a:p>
          <a:endParaRPr lang="en-GB"/>
        </a:p>
      </dgm:t>
    </dgm:pt>
    <dgm:pt modelId="{AD1B6726-3D78-42AB-9D46-18580748F325}" type="sibTrans" cxnId="{1CA0D56F-F4E2-4C02-9081-73B5C613D8AE}">
      <dgm:prSet/>
      <dgm:spPr/>
      <dgm:t>
        <a:bodyPr/>
        <a:lstStyle/>
        <a:p>
          <a:endParaRPr lang="en-GB"/>
        </a:p>
      </dgm:t>
    </dgm:pt>
    <dgm:pt modelId="{62778092-C016-4041-B857-93FC403763BA}" type="pres">
      <dgm:prSet presAssocID="{5A7887FB-F176-41D7-8CE2-D1CE9ADB1004}" presName="Name0" presStyleCnt="0">
        <dgm:presLayoutVars>
          <dgm:dir/>
          <dgm:animLvl val="lvl"/>
          <dgm:resizeHandles/>
        </dgm:presLayoutVars>
      </dgm:prSet>
      <dgm:spPr/>
    </dgm:pt>
    <dgm:pt modelId="{8EAF2392-997D-4488-9019-55114ACAF857}" type="pres">
      <dgm:prSet presAssocID="{FDAE222A-6EE4-430E-A1F3-C4443DAF8A21}" presName="linNode" presStyleCnt="0"/>
      <dgm:spPr/>
    </dgm:pt>
    <dgm:pt modelId="{994F35A3-F26D-4801-8E54-04B2BC9C6DB1}" type="pres">
      <dgm:prSet presAssocID="{FDAE222A-6EE4-430E-A1F3-C4443DAF8A21}" presName="parentShp" presStyleLbl="node1" presStyleIdx="0" presStyleCnt="4">
        <dgm:presLayoutVars>
          <dgm:bulletEnabled val="1"/>
        </dgm:presLayoutVars>
      </dgm:prSet>
      <dgm:spPr/>
    </dgm:pt>
    <dgm:pt modelId="{41E0BC93-F9A8-461C-ABA7-B03412C5113F}" type="pres">
      <dgm:prSet presAssocID="{FDAE222A-6EE4-430E-A1F3-C4443DAF8A21}" presName="childShp" presStyleLbl="bgAccFollowNode1" presStyleIdx="0" presStyleCnt="4">
        <dgm:presLayoutVars>
          <dgm:bulletEnabled val="1"/>
        </dgm:presLayoutVars>
      </dgm:prSet>
      <dgm:spPr/>
    </dgm:pt>
    <dgm:pt modelId="{9798C5DA-26D4-4BBC-BF21-9689FE283762}" type="pres">
      <dgm:prSet presAssocID="{20E6E9F1-77CD-4336-AC98-E1E8877D858F}" presName="spacing" presStyleCnt="0"/>
      <dgm:spPr/>
    </dgm:pt>
    <dgm:pt modelId="{2692A1E5-86C8-44EC-8EEF-6E80B79568CA}" type="pres">
      <dgm:prSet presAssocID="{538139EF-1BE1-4961-BFE8-EA4F3A1EDC1C}" presName="linNode" presStyleCnt="0"/>
      <dgm:spPr/>
    </dgm:pt>
    <dgm:pt modelId="{CE856329-94C9-4999-98CD-2F3F91AF29EE}" type="pres">
      <dgm:prSet presAssocID="{538139EF-1BE1-4961-BFE8-EA4F3A1EDC1C}" presName="parentShp" presStyleLbl="node1" presStyleIdx="1" presStyleCnt="4">
        <dgm:presLayoutVars>
          <dgm:bulletEnabled val="1"/>
        </dgm:presLayoutVars>
      </dgm:prSet>
      <dgm:spPr/>
    </dgm:pt>
    <dgm:pt modelId="{8C3D5B06-4D98-45DF-9960-D1CA9D175E25}" type="pres">
      <dgm:prSet presAssocID="{538139EF-1BE1-4961-BFE8-EA4F3A1EDC1C}" presName="childShp" presStyleLbl="bgAccFollowNode1" presStyleIdx="1" presStyleCnt="4">
        <dgm:presLayoutVars>
          <dgm:bulletEnabled val="1"/>
        </dgm:presLayoutVars>
      </dgm:prSet>
      <dgm:spPr/>
    </dgm:pt>
    <dgm:pt modelId="{C7D984FA-2DE8-4265-8921-82E0A1D46760}" type="pres">
      <dgm:prSet presAssocID="{EF9ADF9C-7BA3-4128-B54E-2C57ADF6F144}" presName="spacing" presStyleCnt="0"/>
      <dgm:spPr/>
    </dgm:pt>
    <dgm:pt modelId="{B2A7B96B-CF60-4F9E-8469-617F47EFD071}" type="pres">
      <dgm:prSet presAssocID="{40D829C6-EF73-4C61-9A22-41B1713FB193}" presName="linNode" presStyleCnt="0"/>
      <dgm:spPr/>
    </dgm:pt>
    <dgm:pt modelId="{BA94EF1B-F20F-4EE2-B4B4-03112052ECEB}" type="pres">
      <dgm:prSet presAssocID="{40D829C6-EF73-4C61-9A22-41B1713FB193}" presName="parentShp" presStyleLbl="node1" presStyleIdx="2" presStyleCnt="4">
        <dgm:presLayoutVars>
          <dgm:bulletEnabled val="1"/>
        </dgm:presLayoutVars>
      </dgm:prSet>
      <dgm:spPr/>
    </dgm:pt>
    <dgm:pt modelId="{055CD5A4-DC03-4AA3-A662-36F2F5B93A29}" type="pres">
      <dgm:prSet presAssocID="{40D829C6-EF73-4C61-9A22-41B1713FB193}" presName="childShp" presStyleLbl="bgAccFollowNode1" presStyleIdx="2" presStyleCnt="4">
        <dgm:presLayoutVars>
          <dgm:bulletEnabled val="1"/>
        </dgm:presLayoutVars>
      </dgm:prSet>
      <dgm:spPr/>
    </dgm:pt>
    <dgm:pt modelId="{42633D78-DCD7-4CD4-B21E-967A54A1B7CB}" type="pres">
      <dgm:prSet presAssocID="{86E9A3BC-69E8-42EE-9F42-94DD49B2D57E}" presName="spacing" presStyleCnt="0"/>
      <dgm:spPr/>
    </dgm:pt>
    <dgm:pt modelId="{BCDAB0EA-B052-4149-943E-76C530D41A67}" type="pres">
      <dgm:prSet presAssocID="{664D0C13-792A-45B3-BF7C-2690DCEDD11A}" presName="linNode" presStyleCnt="0"/>
      <dgm:spPr/>
    </dgm:pt>
    <dgm:pt modelId="{DC8684FD-1E71-46EF-A562-C77AC61275CF}" type="pres">
      <dgm:prSet presAssocID="{664D0C13-792A-45B3-BF7C-2690DCEDD11A}" presName="parentShp" presStyleLbl="node1" presStyleIdx="3" presStyleCnt="4">
        <dgm:presLayoutVars>
          <dgm:bulletEnabled val="1"/>
        </dgm:presLayoutVars>
      </dgm:prSet>
      <dgm:spPr/>
    </dgm:pt>
    <dgm:pt modelId="{499D3EE7-DDEE-430C-9848-82D22BB0B622}" type="pres">
      <dgm:prSet presAssocID="{664D0C13-792A-45B3-BF7C-2690DCEDD11A}" presName="childShp" presStyleLbl="bgAccFollowNode1" presStyleIdx="3" presStyleCnt="4">
        <dgm:presLayoutVars>
          <dgm:bulletEnabled val="1"/>
        </dgm:presLayoutVars>
      </dgm:prSet>
      <dgm:spPr/>
    </dgm:pt>
  </dgm:ptLst>
  <dgm:cxnLst>
    <dgm:cxn modelId="{53F18C30-80E1-4ED4-BD39-34E916EFD0B4}" type="presOf" srcId="{5A7887FB-F176-41D7-8CE2-D1CE9ADB1004}" destId="{62778092-C016-4041-B857-93FC403763BA}" srcOrd="0" destOrd="0" presId="urn:microsoft.com/office/officeart/2005/8/layout/vList6"/>
    <dgm:cxn modelId="{18462336-FE9B-4350-9908-9900A6674CFF}" srcId="{FDAE222A-6EE4-430E-A1F3-C4443DAF8A21}" destId="{657706E8-DAF7-4252-9E80-DAAE29390C14}" srcOrd="1" destOrd="0" parTransId="{6528AA74-3662-4BDE-826A-9218F06C8AF5}" sibTransId="{FB8239FC-9371-4544-80A6-B29ED5C931E0}"/>
    <dgm:cxn modelId="{CD3ABB3F-1874-465F-857D-6C1BA29D6575}" type="presOf" srcId="{0FAE8CF8-114B-41B4-AF1C-98039059155C}" destId="{8C3D5B06-4D98-45DF-9960-D1CA9D175E25}" srcOrd="0" destOrd="2" presId="urn:microsoft.com/office/officeart/2005/8/layout/vList6"/>
    <dgm:cxn modelId="{1D4EFE40-0661-4221-ABC1-9033B266B703}" srcId="{5A7887FB-F176-41D7-8CE2-D1CE9ADB1004}" destId="{664D0C13-792A-45B3-BF7C-2690DCEDD11A}" srcOrd="3" destOrd="0" parTransId="{CCD4A684-BFB0-4051-84D0-BBD14EDA32EE}" sibTransId="{B0F4E319-84A6-4713-A445-46F4B0FE6C6A}"/>
    <dgm:cxn modelId="{F609835B-E852-4C84-AE6B-290969C62D2D}" type="presOf" srcId="{F1175F40-1104-47DC-945D-11574969F318}" destId="{8C3D5B06-4D98-45DF-9960-D1CA9D175E25}" srcOrd="0" destOrd="1" presId="urn:microsoft.com/office/officeart/2005/8/layout/vList6"/>
    <dgm:cxn modelId="{31ED6F5D-CC83-40E6-AE6E-C4E41BBA3D02}" type="presOf" srcId="{4A20AFF9-232C-4BD9-BCB8-A6573E2E8D70}" destId="{055CD5A4-DC03-4AA3-A662-36F2F5B93A29}" srcOrd="0" destOrd="2" presId="urn:microsoft.com/office/officeart/2005/8/layout/vList6"/>
    <dgm:cxn modelId="{C598055F-8B24-43CC-85CB-7BA18A3BE08E}" type="presOf" srcId="{664D0C13-792A-45B3-BF7C-2690DCEDD11A}" destId="{DC8684FD-1E71-46EF-A562-C77AC61275CF}" srcOrd="0" destOrd="0" presId="urn:microsoft.com/office/officeart/2005/8/layout/vList6"/>
    <dgm:cxn modelId="{0D1B7762-6B59-4586-92BB-ACCE401F5F3C}" type="presOf" srcId="{5A23FFF5-EB22-4669-B0DF-131DAA3F3316}" destId="{499D3EE7-DDEE-430C-9848-82D22BB0B622}" srcOrd="0" destOrd="0" presId="urn:microsoft.com/office/officeart/2005/8/layout/vList6"/>
    <dgm:cxn modelId="{14620F43-C7F2-49E1-9FA4-E0F06251EFCF}" type="presOf" srcId="{40D829C6-EF73-4C61-9A22-41B1713FB193}" destId="{BA94EF1B-F20F-4EE2-B4B4-03112052ECEB}" srcOrd="0" destOrd="0" presId="urn:microsoft.com/office/officeart/2005/8/layout/vList6"/>
    <dgm:cxn modelId="{2475A744-6760-4285-8774-11336291BC2A}" srcId="{664D0C13-792A-45B3-BF7C-2690DCEDD11A}" destId="{63856F17-65F5-4C42-9FFF-E894CDAB7520}" srcOrd="1" destOrd="0" parTransId="{F0073BF0-844A-43DA-BB2B-F70E04718615}" sibTransId="{425666CD-F095-47DC-8FEE-1696DAA1C592}"/>
    <dgm:cxn modelId="{49F68468-6E5B-4FAC-950C-E5D133DF14AF}" type="presOf" srcId="{63856F17-65F5-4C42-9FFF-E894CDAB7520}" destId="{499D3EE7-DDEE-430C-9848-82D22BB0B622}" srcOrd="0" destOrd="1" presId="urn:microsoft.com/office/officeart/2005/8/layout/vList6"/>
    <dgm:cxn modelId="{1CA0D56F-F4E2-4C02-9081-73B5C613D8AE}" srcId="{664D0C13-792A-45B3-BF7C-2690DCEDD11A}" destId="{6C8F4C1A-7B57-4C90-89D9-ACB03C83A457}" srcOrd="2" destOrd="0" parTransId="{F6359D2D-ABD8-4CDE-9FC5-28979F857F1D}" sibTransId="{AD1B6726-3D78-42AB-9D46-18580748F325}"/>
    <dgm:cxn modelId="{5A57A353-E9AD-4AEE-9396-38EBA7C267A3}" srcId="{664D0C13-792A-45B3-BF7C-2690DCEDD11A}" destId="{5A23FFF5-EB22-4669-B0DF-131DAA3F3316}" srcOrd="0" destOrd="0" parTransId="{4F5A8984-E2D6-4743-9A26-FBCD2A588A59}" sibTransId="{98D9AE04-42D8-4435-8B48-34AC3E8383D1}"/>
    <dgm:cxn modelId="{56A9A753-838C-4110-A809-E0E9FD6D13C2}" type="presOf" srcId="{538139EF-1BE1-4961-BFE8-EA4F3A1EDC1C}" destId="{CE856329-94C9-4999-98CD-2F3F91AF29EE}" srcOrd="0" destOrd="0" presId="urn:microsoft.com/office/officeart/2005/8/layout/vList6"/>
    <dgm:cxn modelId="{76F43B54-75C7-49CA-97B3-AD4CFEF9E775}" type="presOf" srcId="{6C8F4C1A-7B57-4C90-89D9-ACB03C83A457}" destId="{499D3EE7-DDEE-430C-9848-82D22BB0B622}" srcOrd="0" destOrd="2" presId="urn:microsoft.com/office/officeart/2005/8/layout/vList6"/>
    <dgm:cxn modelId="{39F6C375-7565-456D-9C2A-744BE9EE18C7}" type="presOf" srcId="{FDAE222A-6EE4-430E-A1F3-C4443DAF8A21}" destId="{994F35A3-F26D-4801-8E54-04B2BC9C6DB1}" srcOrd="0" destOrd="0" presId="urn:microsoft.com/office/officeart/2005/8/layout/vList6"/>
    <dgm:cxn modelId="{936ADC56-CD62-4243-9475-25E34221C599}" type="presOf" srcId="{8A5BE92E-4A80-43BC-9E26-07F28C517A22}" destId="{055CD5A4-DC03-4AA3-A662-36F2F5B93A29}" srcOrd="0" destOrd="0" presId="urn:microsoft.com/office/officeart/2005/8/layout/vList6"/>
    <dgm:cxn modelId="{04D49679-595E-45F6-9120-A7A17C46404D}" type="presOf" srcId="{657706E8-DAF7-4252-9E80-DAAE29390C14}" destId="{41E0BC93-F9A8-461C-ABA7-B03412C5113F}" srcOrd="0" destOrd="1" presId="urn:microsoft.com/office/officeart/2005/8/layout/vList6"/>
    <dgm:cxn modelId="{7AAC1F7C-0A19-4129-A106-14448FD03F97}" srcId="{538139EF-1BE1-4961-BFE8-EA4F3A1EDC1C}" destId="{0FAE8CF8-114B-41B4-AF1C-98039059155C}" srcOrd="2" destOrd="0" parTransId="{30FC5AA2-48BC-477E-AB12-E9D69C3830C4}" sibTransId="{55C1D73D-A3B3-4988-AB90-DBB66556977C}"/>
    <dgm:cxn modelId="{E7163A91-8524-48F2-83A0-C33880219695}" srcId="{FDAE222A-6EE4-430E-A1F3-C4443DAF8A21}" destId="{3F0D10A7-E74C-487F-89C6-A1806E38DAF1}" srcOrd="0" destOrd="0" parTransId="{D73972A2-E979-469B-AD74-191C2E5A080B}" sibTransId="{82373092-9CF7-4325-8890-EEC0ECC2ABFF}"/>
    <dgm:cxn modelId="{24E4EFA1-9DC5-4D86-A489-AEB4264BEF66}" srcId="{40D829C6-EF73-4C61-9A22-41B1713FB193}" destId="{8A5BE92E-4A80-43BC-9E26-07F28C517A22}" srcOrd="0" destOrd="0" parTransId="{B987D4FB-1A87-462C-B1F2-A29E0C0A683C}" sibTransId="{DC16A746-2614-4445-B92B-270FB0565F4F}"/>
    <dgm:cxn modelId="{2C58FDA2-9D97-49AF-A80E-E4AE53D46488}" type="presOf" srcId="{80C2CEDD-874C-4A5C-8971-D0C4BEF073BD}" destId="{055CD5A4-DC03-4AA3-A662-36F2F5B93A29}" srcOrd="0" destOrd="1" presId="urn:microsoft.com/office/officeart/2005/8/layout/vList6"/>
    <dgm:cxn modelId="{1B1A49AD-A4FB-4F22-BDEE-B2F1D1217412}" type="presOf" srcId="{3F0D10A7-E74C-487F-89C6-A1806E38DAF1}" destId="{41E0BC93-F9A8-461C-ABA7-B03412C5113F}" srcOrd="0" destOrd="0" presId="urn:microsoft.com/office/officeart/2005/8/layout/vList6"/>
    <dgm:cxn modelId="{E4C71DB6-5422-4FDB-A962-7E4859089826}" srcId="{FDAE222A-6EE4-430E-A1F3-C4443DAF8A21}" destId="{321BE069-FCDF-4504-ADF4-8B2648553606}" srcOrd="2" destOrd="0" parTransId="{90D14AF5-F177-4DF9-8E78-4B42209738AD}" sibTransId="{E5625E20-6657-4FAB-ADCE-0B60BC0F988E}"/>
    <dgm:cxn modelId="{E6EE4EB9-93EE-4438-B9DB-FBB37924021D}" type="presOf" srcId="{321BE069-FCDF-4504-ADF4-8B2648553606}" destId="{41E0BC93-F9A8-461C-ABA7-B03412C5113F}" srcOrd="0" destOrd="2" presId="urn:microsoft.com/office/officeart/2005/8/layout/vList6"/>
    <dgm:cxn modelId="{795130BB-BC74-4593-9814-A04EF390FDCA}" type="presOf" srcId="{D37C7AC6-0333-4BDC-9B0E-694E71B93899}" destId="{8C3D5B06-4D98-45DF-9960-D1CA9D175E25}" srcOrd="0" destOrd="0" presId="urn:microsoft.com/office/officeart/2005/8/layout/vList6"/>
    <dgm:cxn modelId="{098E25C3-145B-4F00-A8F4-636FA4B6EA66}" srcId="{5A7887FB-F176-41D7-8CE2-D1CE9ADB1004}" destId="{40D829C6-EF73-4C61-9A22-41B1713FB193}" srcOrd="2" destOrd="0" parTransId="{9229814F-5931-4414-B590-D554B8FB04BF}" sibTransId="{86E9A3BC-69E8-42EE-9F42-94DD49B2D57E}"/>
    <dgm:cxn modelId="{A4318EC3-6D51-4205-8273-6FADF884A778}" srcId="{5A7887FB-F176-41D7-8CE2-D1CE9ADB1004}" destId="{538139EF-1BE1-4961-BFE8-EA4F3A1EDC1C}" srcOrd="1" destOrd="0" parTransId="{CDFE85D3-7814-42CD-9BFA-DF4161978D46}" sibTransId="{EF9ADF9C-7BA3-4128-B54E-2C57ADF6F144}"/>
    <dgm:cxn modelId="{AB78DDD4-0BEE-4797-A0CF-65A09AB6985D}" srcId="{40D829C6-EF73-4C61-9A22-41B1713FB193}" destId="{80C2CEDD-874C-4A5C-8971-D0C4BEF073BD}" srcOrd="1" destOrd="0" parTransId="{19C0EDAE-3963-4C97-BB6E-EE38213624A7}" sibTransId="{3CFB0B75-E879-47D3-BACA-4B6E9C8700DC}"/>
    <dgm:cxn modelId="{5A5F6BDA-7576-47FD-9B3C-A699F508AB89}" srcId="{538139EF-1BE1-4961-BFE8-EA4F3A1EDC1C}" destId="{D37C7AC6-0333-4BDC-9B0E-694E71B93899}" srcOrd="0" destOrd="0" parTransId="{923FA505-A8E5-4AAD-8FF0-2D70891C1ABF}" sibTransId="{AE2201AF-1B3E-42C3-B1C2-04181CA7E752}"/>
    <dgm:cxn modelId="{E895FFE7-4F1E-40EB-BBA5-E5ECAA0ABF6E}" srcId="{5A7887FB-F176-41D7-8CE2-D1CE9ADB1004}" destId="{FDAE222A-6EE4-430E-A1F3-C4443DAF8A21}" srcOrd="0" destOrd="0" parTransId="{E412E352-6C9C-4259-86EE-38C32B7524AE}" sibTransId="{20E6E9F1-77CD-4336-AC98-E1E8877D858F}"/>
    <dgm:cxn modelId="{246A27EA-EDD2-4CAC-B4FB-A01C1E8CC4CC}" srcId="{538139EF-1BE1-4961-BFE8-EA4F3A1EDC1C}" destId="{F1175F40-1104-47DC-945D-11574969F318}" srcOrd="1" destOrd="0" parTransId="{3A05628D-AE98-439E-AEA0-90A5F18CED45}" sibTransId="{7930C83F-F0C9-41BA-AE63-5D8E218C9E9E}"/>
    <dgm:cxn modelId="{8B02C2FB-ECC5-4567-B200-6AE15423E6D6}" srcId="{40D829C6-EF73-4C61-9A22-41B1713FB193}" destId="{4A20AFF9-232C-4BD9-BCB8-A6573E2E8D70}" srcOrd="2" destOrd="0" parTransId="{06BD5A5A-44EB-4B15-ACF3-B95E090FE66E}" sibTransId="{47C17C81-4338-45AC-BD70-D6E2D8BDCF7A}"/>
    <dgm:cxn modelId="{43B02C59-4464-40D0-8021-EB58377135B1}" type="presParOf" srcId="{62778092-C016-4041-B857-93FC403763BA}" destId="{8EAF2392-997D-4488-9019-55114ACAF857}" srcOrd="0" destOrd="0" presId="urn:microsoft.com/office/officeart/2005/8/layout/vList6"/>
    <dgm:cxn modelId="{BCF833E3-A4EF-45FB-BDBB-3B44E8A9B5A7}" type="presParOf" srcId="{8EAF2392-997D-4488-9019-55114ACAF857}" destId="{994F35A3-F26D-4801-8E54-04B2BC9C6DB1}" srcOrd="0" destOrd="0" presId="urn:microsoft.com/office/officeart/2005/8/layout/vList6"/>
    <dgm:cxn modelId="{06FB24AA-B2B1-4068-8D87-AE87098547AA}" type="presParOf" srcId="{8EAF2392-997D-4488-9019-55114ACAF857}" destId="{41E0BC93-F9A8-461C-ABA7-B03412C5113F}" srcOrd="1" destOrd="0" presId="urn:microsoft.com/office/officeart/2005/8/layout/vList6"/>
    <dgm:cxn modelId="{EA537192-1DE6-4B0F-877E-7AAC9B1BC24E}" type="presParOf" srcId="{62778092-C016-4041-B857-93FC403763BA}" destId="{9798C5DA-26D4-4BBC-BF21-9689FE283762}" srcOrd="1" destOrd="0" presId="urn:microsoft.com/office/officeart/2005/8/layout/vList6"/>
    <dgm:cxn modelId="{E8673F37-3D9E-4B6E-B163-C49AFA2A0936}" type="presParOf" srcId="{62778092-C016-4041-B857-93FC403763BA}" destId="{2692A1E5-86C8-44EC-8EEF-6E80B79568CA}" srcOrd="2" destOrd="0" presId="urn:microsoft.com/office/officeart/2005/8/layout/vList6"/>
    <dgm:cxn modelId="{70C8A1DE-93C7-487F-9F1B-119D6BF85E8D}" type="presParOf" srcId="{2692A1E5-86C8-44EC-8EEF-6E80B79568CA}" destId="{CE856329-94C9-4999-98CD-2F3F91AF29EE}" srcOrd="0" destOrd="0" presId="urn:microsoft.com/office/officeart/2005/8/layout/vList6"/>
    <dgm:cxn modelId="{64A7C6C1-83C8-4A5C-A968-0558B7C5865A}" type="presParOf" srcId="{2692A1E5-86C8-44EC-8EEF-6E80B79568CA}" destId="{8C3D5B06-4D98-45DF-9960-D1CA9D175E25}" srcOrd="1" destOrd="0" presId="urn:microsoft.com/office/officeart/2005/8/layout/vList6"/>
    <dgm:cxn modelId="{29702500-6590-4D6C-BA32-43369CDC10B4}" type="presParOf" srcId="{62778092-C016-4041-B857-93FC403763BA}" destId="{C7D984FA-2DE8-4265-8921-82E0A1D46760}" srcOrd="3" destOrd="0" presId="urn:microsoft.com/office/officeart/2005/8/layout/vList6"/>
    <dgm:cxn modelId="{6BFF3C7B-793E-44B5-98CA-060AF106A263}" type="presParOf" srcId="{62778092-C016-4041-B857-93FC403763BA}" destId="{B2A7B96B-CF60-4F9E-8469-617F47EFD071}" srcOrd="4" destOrd="0" presId="urn:microsoft.com/office/officeart/2005/8/layout/vList6"/>
    <dgm:cxn modelId="{953CBDCF-7FB8-402D-A037-AB5717ECA0B2}" type="presParOf" srcId="{B2A7B96B-CF60-4F9E-8469-617F47EFD071}" destId="{BA94EF1B-F20F-4EE2-B4B4-03112052ECEB}" srcOrd="0" destOrd="0" presId="urn:microsoft.com/office/officeart/2005/8/layout/vList6"/>
    <dgm:cxn modelId="{185D5ABC-FE4B-4118-8244-41D40C9F219C}" type="presParOf" srcId="{B2A7B96B-CF60-4F9E-8469-617F47EFD071}" destId="{055CD5A4-DC03-4AA3-A662-36F2F5B93A29}" srcOrd="1" destOrd="0" presId="urn:microsoft.com/office/officeart/2005/8/layout/vList6"/>
    <dgm:cxn modelId="{7961EBD1-C042-44E9-832F-323F7DD616BC}" type="presParOf" srcId="{62778092-C016-4041-B857-93FC403763BA}" destId="{42633D78-DCD7-4CD4-B21E-967A54A1B7CB}" srcOrd="5" destOrd="0" presId="urn:microsoft.com/office/officeart/2005/8/layout/vList6"/>
    <dgm:cxn modelId="{050C7EDF-4074-484B-B3C9-217FADB11E6C}" type="presParOf" srcId="{62778092-C016-4041-B857-93FC403763BA}" destId="{BCDAB0EA-B052-4149-943E-76C530D41A67}" srcOrd="6" destOrd="0" presId="urn:microsoft.com/office/officeart/2005/8/layout/vList6"/>
    <dgm:cxn modelId="{E2FDD83E-9119-4B31-A484-73134FB0ACC5}" type="presParOf" srcId="{BCDAB0EA-B052-4149-943E-76C530D41A67}" destId="{DC8684FD-1E71-46EF-A562-C77AC61275CF}" srcOrd="0" destOrd="0" presId="urn:microsoft.com/office/officeart/2005/8/layout/vList6"/>
    <dgm:cxn modelId="{E0F6F2A5-0ACC-4880-BD27-A6CBC62639AD}" type="presParOf" srcId="{BCDAB0EA-B052-4149-943E-76C530D41A67}" destId="{499D3EE7-DDEE-430C-9848-82D22BB0B622}"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E0BC93-F9A8-461C-ABA7-B03412C5113F}">
      <dsp:nvSpPr>
        <dsp:cNvPr id="0" name=""/>
        <dsp:cNvSpPr/>
      </dsp:nvSpPr>
      <dsp:spPr>
        <a:xfrm>
          <a:off x="2923682" y="1274"/>
          <a:ext cx="4385524" cy="1011346"/>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n-GB" sz="1500" kern="1200" dirty="0"/>
            <a:t>Transitional Funding</a:t>
          </a:r>
        </a:p>
        <a:p>
          <a:pPr marL="114300" lvl="1" indent="-114300" algn="l" defTabSz="666750">
            <a:lnSpc>
              <a:spcPct val="90000"/>
            </a:lnSpc>
            <a:spcBef>
              <a:spcPct val="0"/>
            </a:spcBef>
            <a:spcAft>
              <a:spcPct val="15000"/>
            </a:spcAft>
            <a:buChar char="•"/>
          </a:pPr>
          <a:r>
            <a:rPr lang="en-GB" sz="1500" kern="1200" dirty="0"/>
            <a:t>Tapered over nine years</a:t>
          </a:r>
        </a:p>
        <a:p>
          <a:pPr marL="114300" lvl="1" indent="-114300" algn="l" defTabSz="666750">
            <a:lnSpc>
              <a:spcPct val="90000"/>
            </a:lnSpc>
            <a:spcBef>
              <a:spcPct val="0"/>
            </a:spcBef>
            <a:spcAft>
              <a:spcPct val="15000"/>
            </a:spcAft>
            <a:buChar char="•"/>
          </a:pPr>
          <a:r>
            <a:rPr lang="en-GB" sz="1500" kern="1200" dirty="0"/>
            <a:t>No restrictions</a:t>
          </a:r>
        </a:p>
      </dsp:txBody>
      <dsp:txXfrm>
        <a:off x="2923682" y="127692"/>
        <a:ext cx="4006269" cy="758510"/>
      </dsp:txXfrm>
    </dsp:sp>
    <dsp:sp modelId="{994F35A3-F26D-4801-8E54-04B2BC9C6DB1}">
      <dsp:nvSpPr>
        <dsp:cNvPr id="0" name=""/>
        <dsp:cNvSpPr/>
      </dsp:nvSpPr>
      <dsp:spPr>
        <a:xfrm>
          <a:off x="0" y="1274"/>
          <a:ext cx="2923682" cy="101134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marL="0" lvl="0" indent="0" algn="ctr" defTabSz="1733550">
            <a:lnSpc>
              <a:spcPct val="90000"/>
            </a:lnSpc>
            <a:spcBef>
              <a:spcPct val="0"/>
            </a:spcBef>
            <a:spcAft>
              <a:spcPct val="35000"/>
            </a:spcAft>
            <a:buNone/>
          </a:pPr>
          <a:r>
            <a:rPr lang="en-GB" sz="3900" kern="1200" dirty="0"/>
            <a:t>£3.8 million</a:t>
          </a:r>
        </a:p>
      </dsp:txBody>
      <dsp:txXfrm>
        <a:off x="49370" y="50644"/>
        <a:ext cx="2824942" cy="912606"/>
      </dsp:txXfrm>
    </dsp:sp>
    <dsp:sp modelId="{8C3D5B06-4D98-45DF-9960-D1CA9D175E25}">
      <dsp:nvSpPr>
        <dsp:cNvPr id="0" name=""/>
        <dsp:cNvSpPr/>
      </dsp:nvSpPr>
      <dsp:spPr>
        <a:xfrm>
          <a:off x="2923682" y="1113755"/>
          <a:ext cx="4385524" cy="1011346"/>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n-GB" sz="1500" kern="1200" dirty="0"/>
            <a:t>Annual increase in LInC Funding</a:t>
          </a:r>
        </a:p>
        <a:p>
          <a:pPr marL="114300" lvl="1" indent="-114300" algn="l" defTabSz="666750">
            <a:lnSpc>
              <a:spcPct val="90000"/>
            </a:lnSpc>
            <a:spcBef>
              <a:spcPct val="0"/>
            </a:spcBef>
            <a:spcAft>
              <a:spcPct val="15000"/>
            </a:spcAft>
            <a:buChar char="•"/>
          </a:pPr>
          <a:r>
            <a:rPr lang="en-GB" sz="1500" kern="1200" dirty="0"/>
            <a:t>Index Linked</a:t>
          </a:r>
        </a:p>
        <a:p>
          <a:pPr marL="114300" lvl="1" indent="-114300" algn="l" defTabSz="666750">
            <a:lnSpc>
              <a:spcPct val="90000"/>
            </a:lnSpc>
            <a:spcBef>
              <a:spcPct val="0"/>
            </a:spcBef>
            <a:spcAft>
              <a:spcPct val="15000"/>
            </a:spcAft>
            <a:buChar char="•"/>
          </a:pPr>
          <a:r>
            <a:rPr lang="en-GB" sz="1500" kern="1200" dirty="0"/>
            <a:t>For our poorest communities</a:t>
          </a:r>
        </a:p>
      </dsp:txBody>
      <dsp:txXfrm>
        <a:off x="2923682" y="1240173"/>
        <a:ext cx="4006269" cy="758510"/>
      </dsp:txXfrm>
    </dsp:sp>
    <dsp:sp modelId="{CE856329-94C9-4999-98CD-2F3F91AF29EE}">
      <dsp:nvSpPr>
        <dsp:cNvPr id="0" name=""/>
        <dsp:cNvSpPr/>
      </dsp:nvSpPr>
      <dsp:spPr>
        <a:xfrm>
          <a:off x="0" y="1113755"/>
          <a:ext cx="2923682" cy="101134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marL="0" lvl="0" indent="0" algn="ctr" defTabSz="1733550">
            <a:lnSpc>
              <a:spcPct val="90000"/>
            </a:lnSpc>
            <a:spcBef>
              <a:spcPct val="0"/>
            </a:spcBef>
            <a:spcAft>
              <a:spcPct val="35000"/>
            </a:spcAft>
            <a:buNone/>
          </a:pPr>
          <a:r>
            <a:rPr lang="en-GB" sz="3900" kern="1200" dirty="0"/>
            <a:t>£600,000</a:t>
          </a:r>
        </a:p>
      </dsp:txBody>
      <dsp:txXfrm>
        <a:off x="49370" y="1163125"/>
        <a:ext cx="2824942" cy="912606"/>
      </dsp:txXfrm>
    </dsp:sp>
    <dsp:sp modelId="{055CD5A4-DC03-4AA3-A662-36F2F5B93A29}">
      <dsp:nvSpPr>
        <dsp:cNvPr id="0" name=""/>
        <dsp:cNvSpPr/>
      </dsp:nvSpPr>
      <dsp:spPr>
        <a:xfrm>
          <a:off x="2923682" y="2226236"/>
          <a:ext cx="4385524" cy="1011346"/>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n-GB" sz="1500" kern="1200" dirty="0"/>
            <a:t>DIP Funding</a:t>
          </a:r>
        </a:p>
        <a:p>
          <a:pPr marL="114300" lvl="1" indent="-114300" algn="l" defTabSz="666750">
            <a:lnSpc>
              <a:spcPct val="90000"/>
            </a:lnSpc>
            <a:spcBef>
              <a:spcPct val="0"/>
            </a:spcBef>
            <a:spcAft>
              <a:spcPct val="15000"/>
            </a:spcAft>
            <a:buChar char="•"/>
          </a:pPr>
          <a:r>
            <a:rPr lang="en-GB" sz="1500" kern="1200" dirty="0"/>
            <a:t>Need to bid for this</a:t>
          </a:r>
        </a:p>
        <a:p>
          <a:pPr marL="114300" lvl="1" indent="-114300" algn="l" defTabSz="666750">
            <a:lnSpc>
              <a:spcPct val="90000"/>
            </a:lnSpc>
            <a:spcBef>
              <a:spcPct val="0"/>
            </a:spcBef>
            <a:spcAft>
              <a:spcPct val="15000"/>
            </a:spcAft>
            <a:buChar char="•"/>
          </a:pPr>
          <a:r>
            <a:rPr lang="en-GB" sz="1500" kern="1200" dirty="0"/>
            <a:t>Accountable to SMMIB</a:t>
          </a:r>
        </a:p>
      </dsp:txBody>
      <dsp:txXfrm>
        <a:off x="2923682" y="2352654"/>
        <a:ext cx="4006269" cy="758510"/>
      </dsp:txXfrm>
    </dsp:sp>
    <dsp:sp modelId="{BA94EF1B-F20F-4EE2-B4B4-03112052ECEB}">
      <dsp:nvSpPr>
        <dsp:cNvPr id="0" name=""/>
        <dsp:cNvSpPr/>
      </dsp:nvSpPr>
      <dsp:spPr>
        <a:xfrm>
          <a:off x="0" y="2226236"/>
          <a:ext cx="2923682" cy="101134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marL="0" lvl="0" indent="0" algn="ctr" defTabSz="1733550">
            <a:lnSpc>
              <a:spcPct val="90000"/>
            </a:lnSpc>
            <a:spcBef>
              <a:spcPct val="0"/>
            </a:spcBef>
            <a:spcAft>
              <a:spcPct val="35000"/>
            </a:spcAft>
            <a:buNone/>
          </a:pPr>
          <a:r>
            <a:rPr lang="en-GB" sz="3900" kern="1200" dirty="0"/>
            <a:t>£12 million</a:t>
          </a:r>
        </a:p>
      </dsp:txBody>
      <dsp:txXfrm>
        <a:off x="49370" y="2275606"/>
        <a:ext cx="2824942" cy="912606"/>
      </dsp:txXfrm>
    </dsp:sp>
    <dsp:sp modelId="{499D3EE7-DDEE-430C-9848-82D22BB0B622}">
      <dsp:nvSpPr>
        <dsp:cNvPr id="0" name=""/>
        <dsp:cNvSpPr/>
      </dsp:nvSpPr>
      <dsp:spPr>
        <a:xfrm>
          <a:off x="2923682" y="3338717"/>
          <a:ext cx="4385524" cy="1011346"/>
        </a:xfrm>
        <a:prstGeom prst="rightArrow">
          <a:avLst>
            <a:gd name="adj1" fmla="val 75000"/>
            <a:gd name="adj2" fmla="val 5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n-GB" sz="1500" kern="1200" dirty="0"/>
            <a:t>Additional transitional funding</a:t>
          </a:r>
        </a:p>
        <a:p>
          <a:pPr marL="114300" lvl="1" indent="-114300" algn="l" defTabSz="666750">
            <a:lnSpc>
              <a:spcPct val="90000"/>
            </a:lnSpc>
            <a:spcBef>
              <a:spcPct val="0"/>
            </a:spcBef>
            <a:spcAft>
              <a:spcPct val="15000"/>
            </a:spcAft>
            <a:buChar char="•"/>
          </a:pPr>
          <a:r>
            <a:rPr lang="en-GB" sz="1500" kern="1200" dirty="0"/>
            <a:t>Giving and generosity, Growing Faith</a:t>
          </a:r>
        </a:p>
        <a:p>
          <a:pPr marL="114300" lvl="1" indent="-114300" algn="l" defTabSz="666750">
            <a:lnSpc>
              <a:spcPct val="90000"/>
            </a:lnSpc>
            <a:spcBef>
              <a:spcPct val="0"/>
            </a:spcBef>
            <a:spcAft>
              <a:spcPct val="15000"/>
            </a:spcAft>
            <a:buChar char="•"/>
          </a:pPr>
          <a:r>
            <a:rPr lang="en-GB" sz="1500" kern="1200" dirty="0"/>
            <a:t>Future funding streams</a:t>
          </a:r>
        </a:p>
      </dsp:txBody>
      <dsp:txXfrm>
        <a:off x="2923682" y="3465135"/>
        <a:ext cx="4006269" cy="758510"/>
      </dsp:txXfrm>
    </dsp:sp>
    <dsp:sp modelId="{DC8684FD-1E71-46EF-A562-C77AC61275CF}">
      <dsp:nvSpPr>
        <dsp:cNvPr id="0" name=""/>
        <dsp:cNvSpPr/>
      </dsp:nvSpPr>
      <dsp:spPr>
        <a:xfrm>
          <a:off x="0" y="3338717"/>
          <a:ext cx="2923682" cy="101134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marL="0" lvl="0" indent="0" algn="ctr" defTabSz="1733550">
            <a:lnSpc>
              <a:spcPct val="90000"/>
            </a:lnSpc>
            <a:spcBef>
              <a:spcPct val="0"/>
            </a:spcBef>
            <a:spcAft>
              <a:spcPct val="35000"/>
            </a:spcAft>
            <a:buNone/>
          </a:pPr>
          <a:r>
            <a:rPr lang="en-GB" sz="3900" kern="1200" dirty="0"/>
            <a:t>£??</a:t>
          </a:r>
        </a:p>
      </dsp:txBody>
      <dsp:txXfrm>
        <a:off x="49370" y="3388087"/>
        <a:ext cx="2824942" cy="912606"/>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B1C3EF-9026-4F04-9D04-AA01F58FDE50}" type="datetimeFigureOut">
              <a:rPr lang="en-GB" smtClean="0"/>
              <a:t>28/10/2025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A55826-13D4-4323-9B07-A2971CA8B8CA}" type="slidenum">
              <a:rPr lang="en-GB" smtClean="0"/>
              <a:t>‹#›</a:t>
            </a:fld>
            <a:endParaRPr lang="en-GB"/>
          </a:p>
        </p:txBody>
      </p:sp>
    </p:spTree>
    <p:extLst>
      <p:ext uri="{BB962C8B-B14F-4D97-AF65-F5344CB8AC3E}">
        <p14:creationId xmlns:p14="http://schemas.microsoft.com/office/powerpoint/2010/main" val="84866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A59F3-17DB-223B-4AAF-B9E8B683851C}"/>
            </a:ext>
          </a:extLst>
        </p:cNvPr>
        <p:cNvGrpSpPr/>
        <p:nvPr/>
      </p:nvGrpSpPr>
      <p:grpSpPr>
        <a:xfrm>
          <a:off x="0" y="0"/>
          <a:ext cx="0" cy="0"/>
          <a:chOff x="0" y="0"/>
          <a:chExt cx="0" cy="0"/>
        </a:xfrm>
      </p:grpSpPr>
      <p:sp>
        <p:nvSpPr>
          <p:cNvPr id="41986" name="Rectangle 7">
            <a:extLst>
              <a:ext uri="{FF2B5EF4-FFF2-40B4-BE49-F238E27FC236}">
                <a16:creationId xmlns:a16="http://schemas.microsoft.com/office/drawing/2014/main" id="{5FF8E5E3-666C-C130-0DCC-26D2F5E8BBC0}"/>
              </a:ext>
            </a:extLst>
          </p:cNvPr>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6</a:t>
            </a:fld>
            <a:endPar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41987" name="Rectangle 7">
            <a:extLst>
              <a:ext uri="{FF2B5EF4-FFF2-40B4-BE49-F238E27FC236}">
                <a16:creationId xmlns:a16="http://schemas.microsoft.com/office/drawing/2014/main" id="{4816D6B0-0321-EF25-2FB1-C53E23B12137}"/>
              </a:ext>
            </a:extLst>
          </p:cNvPr>
          <p:cNvSpPr txBox="1">
            <a:spLocks noGrp="1" noChangeArrowheads="1"/>
          </p:cNvSpPr>
          <p:nvPr/>
        </p:nvSpPr>
        <p:spPr bwMode="auto">
          <a:xfrm>
            <a:off x="3883852" y="8684826"/>
            <a:ext cx="2972547" cy="45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6</a:t>
            </a:fld>
            <a:endPar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41988" name="Rectangle 2">
            <a:extLst>
              <a:ext uri="{FF2B5EF4-FFF2-40B4-BE49-F238E27FC236}">
                <a16:creationId xmlns:a16="http://schemas.microsoft.com/office/drawing/2014/main" id="{3A0790C7-C745-1D1A-B6BC-DBB92758CB52}"/>
              </a:ext>
            </a:extLst>
          </p:cNvPr>
          <p:cNvSpPr>
            <a:spLocks noGrp="1" noRot="1" noChangeAspect="1" noChangeArrowheads="1" noTextEdit="1"/>
          </p:cNvSpPr>
          <p:nvPr>
            <p:ph type="sldImg"/>
          </p:nvPr>
        </p:nvSpPr>
        <p:spPr>
          <a:xfrm>
            <a:off x="382588" y="685800"/>
            <a:ext cx="6096000" cy="3429000"/>
          </a:xfrm>
          <a:ln/>
        </p:spPr>
      </p:sp>
      <p:sp>
        <p:nvSpPr>
          <p:cNvPr id="41989" name="Rectangle 3">
            <a:extLst>
              <a:ext uri="{FF2B5EF4-FFF2-40B4-BE49-F238E27FC236}">
                <a16:creationId xmlns:a16="http://schemas.microsoft.com/office/drawing/2014/main" id="{F7A50992-0D98-7550-F602-5B29775C0DE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2395316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17</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17</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8766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18</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18</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5882405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19</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19</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1958665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20</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20</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24211944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21</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21</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4028728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22</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22</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9118967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23</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23</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3862540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24</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24</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2280767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25</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25</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9553962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26</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26</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1723317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9</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9</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10740533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27</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27</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1292801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28</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28</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4226625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29</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29</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33956366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30</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30</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17885409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32</a:t>
            </a:fld>
            <a:endPar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83852" y="8684826"/>
            <a:ext cx="2972547" cy="45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32</a:t>
            </a:fld>
            <a:endPar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382588" y="685800"/>
            <a:ext cx="6096000" cy="3429000"/>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4002423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319853-67E5-5FDA-B8E0-5C294130CA64}"/>
            </a:ext>
          </a:extLst>
        </p:cNvPr>
        <p:cNvGrpSpPr/>
        <p:nvPr/>
      </p:nvGrpSpPr>
      <p:grpSpPr>
        <a:xfrm>
          <a:off x="0" y="0"/>
          <a:ext cx="0" cy="0"/>
          <a:chOff x="0" y="0"/>
          <a:chExt cx="0" cy="0"/>
        </a:xfrm>
      </p:grpSpPr>
      <p:sp>
        <p:nvSpPr>
          <p:cNvPr id="41986" name="Rectangle 7">
            <a:extLst>
              <a:ext uri="{FF2B5EF4-FFF2-40B4-BE49-F238E27FC236}">
                <a16:creationId xmlns:a16="http://schemas.microsoft.com/office/drawing/2014/main" id="{DEED209D-6A91-2947-8DF1-C098F17FA66B}"/>
              </a:ext>
            </a:extLst>
          </p:cNvPr>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33</a:t>
            </a:fld>
            <a:endPar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41987" name="Rectangle 7">
            <a:extLst>
              <a:ext uri="{FF2B5EF4-FFF2-40B4-BE49-F238E27FC236}">
                <a16:creationId xmlns:a16="http://schemas.microsoft.com/office/drawing/2014/main" id="{894BC96F-6E13-7C0F-4A29-1ADE1F4BECA5}"/>
              </a:ext>
            </a:extLst>
          </p:cNvPr>
          <p:cNvSpPr txBox="1">
            <a:spLocks noGrp="1" noChangeArrowheads="1"/>
          </p:cNvSpPr>
          <p:nvPr/>
        </p:nvSpPr>
        <p:spPr bwMode="auto">
          <a:xfrm>
            <a:off x="3883852" y="8684826"/>
            <a:ext cx="2972547" cy="45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33</a:t>
            </a:fld>
            <a:endPar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41988" name="Rectangle 2">
            <a:extLst>
              <a:ext uri="{FF2B5EF4-FFF2-40B4-BE49-F238E27FC236}">
                <a16:creationId xmlns:a16="http://schemas.microsoft.com/office/drawing/2014/main" id="{3ED686A3-BF3C-DBF0-BF47-C3DE08D9C961}"/>
              </a:ext>
            </a:extLst>
          </p:cNvPr>
          <p:cNvSpPr>
            <a:spLocks noGrp="1" noRot="1" noChangeAspect="1" noChangeArrowheads="1" noTextEdit="1"/>
          </p:cNvSpPr>
          <p:nvPr>
            <p:ph type="sldImg"/>
          </p:nvPr>
        </p:nvSpPr>
        <p:spPr>
          <a:xfrm>
            <a:off x="382588" y="685800"/>
            <a:ext cx="6096000" cy="3429000"/>
          </a:xfrm>
          <a:ln/>
        </p:spPr>
      </p:sp>
      <p:sp>
        <p:nvSpPr>
          <p:cNvPr id="41989" name="Rectangle 3">
            <a:extLst>
              <a:ext uri="{FF2B5EF4-FFF2-40B4-BE49-F238E27FC236}">
                <a16:creationId xmlns:a16="http://schemas.microsoft.com/office/drawing/2014/main" id="{88AF696F-EBE7-3948-D00C-5ECC63868A9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2900960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35</a:t>
            </a:fld>
            <a:endPar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83852" y="8684826"/>
            <a:ext cx="2972547" cy="45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35</a:t>
            </a:fld>
            <a:endPar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382588" y="685800"/>
            <a:ext cx="6096000" cy="3429000"/>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5577303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A1C158-7D57-2A31-389C-B1D8744CFF16}"/>
            </a:ext>
          </a:extLst>
        </p:cNvPr>
        <p:cNvGrpSpPr/>
        <p:nvPr/>
      </p:nvGrpSpPr>
      <p:grpSpPr>
        <a:xfrm>
          <a:off x="0" y="0"/>
          <a:ext cx="0" cy="0"/>
          <a:chOff x="0" y="0"/>
          <a:chExt cx="0" cy="0"/>
        </a:xfrm>
      </p:grpSpPr>
      <p:sp>
        <p:nvSpPr>
          <p:cNvPr id="41986" name="Rectangle 7">
            <a:extLst>
              <a:ext uri="{FF2B5EF4-FFF2-40B4-BE49-F238E27FC236}">
                <a16:creationId xmlns:a16="http://schemas.microsoft.com/office/drawing/2014/main" id="{6F4CD3A0-1BE9-F7CD-A07A-F774C1F68DF9}"/>
              </a:ext>
            </a:extLst>
          </p:cNvPr>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37</a:t>
            </a:fld>
            <a:endPar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41987" name="Rectangle 7">
            <a:extLst>
              <a:ext uri="{FF2B5EF4-FFF2-40B4-BE49-F238E27FC236}">
                <a16:creationId xmlns:a16="http://schemas.microsoft.com/office/drawing/2014/main" id="{E550C6D0-EBCC-A371-787A-53CC6104F9A4}"/>
              </a:ext>
            </a:extLst>
          </p:cNvPr>
          <p:cNvSpPr txBox="1">
            <a:spLocks noGrp="1" noChangeArrowheads="1"/>
          </p:cNvSpPr>
          <p:nvPr/>
        </p:nvSpPr>
        <p:spPr bwMode="auto">
          <a:xfrm>
            <a:off x="3883852" y="8684826"/>
            <a:ext cx="2972547" cy="45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37</a:t>
            </a:fld>
            <a:endPar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41988" name="Rectangle 2">
            <a:extLst>
              <a:ext uri="{FF2B5EF4-FFF2-40B4-BE49-F238E27FC236}">
                <a16:creationId xmlns:a16="http://schemas.microsoft.com/office/drawing/2014/main" id="{B2095ACF-D947-528C-85F7-FCD8C821F834}"/>
              </a:ext>
            </a:extLst>
          </p:cNvPr>
          <p:cNvSpPr>
            <a:spLocks noGrp="1" noRot="1" noChangeAspect="1" noChangeArrowheads="1" noTextEdit="1"/>
          </p:cNvSpPr>
          <p:nvPr>
            <p:ph type="sldImg"/>
          </p:nvPr>
        </p:nvSpPr>
        <p:spPr>
          <a:xfrm>
            <a:off x="382588" y="685800"/>
            <a:ext cx="6096000" cy="3429000"/>
          </a:xfrm>
          <a:ln/>
        </p:spPr>
      </p:sp>
      <p:sp>
        <p:nvSpPr>
          <p:cNvPr id="41989" name="Rectangle 3">
            <a:extLst>
              <a:ext uri="{FF2B5EF4-FFF2-40B4-BE49-F238E27FC236}">
                <a16:creationId xmlns:a16="http://schemas.microsoft.com/office/drawing/2014/main" id="{F7D3F6FC-5016-71E7-4323-634619F23A9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769785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10</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10</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1074053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11</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11</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3025338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12</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12</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756143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13</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13</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2876987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14</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14</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189315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15</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15</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1046244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cs typeface="Arial" charset="0"/>
              </a:defRPr>
            </a:lvl1pPr>
            <a:lvl2pPr marL="784852" indent="-301866" eaLnBrk="0" hangingPunct="0">
              <a:spcBef>
                <a:spcPct val="30000"/>
              </a:spcBef>
              <a:defRPr sz="1300">
                <a:solidFill>
                  <a:schemeClr val="tx1"/>
                </a:solidFill>
                <a:latin typeface="Arial" charset="0"/>
                <a:cs typeface="Arial" charset="0"/>
              </a:defRPr>
            </a:lvl2pPr>
            <a:lvl3pPr marL="1207465" indent="-241493" eaLnBrk="0" hangingPunct="0">
              <a:spcBef>
                <a:spcPct val="30000"/>
              </a:spcBef>
              <a:defRPr sz="1300">
                <a:solidFill>
                  <a:schemeClr val="tx1"/>
                </a:solidFill>
                <a:latin typeface="Arial" charset="0"/>
                <a:cs typeface="Arial" charset="0"/>
              </a:defRPr>
            </a:lvl3pPr>
            <a:lvl4pPr marL="1690451" indent="-241493" eaLnBrk="0" hangingPunct="0">
              <a:spcBef>
                <a:spcPct val="30000"/>
              </a:spcBef>
              <a:defRPr sz="1300">
                <a:solidFill>
                  <a:schemeClr val="tx1"/>
                </a:solidFill>
                <a:latin typeface="Arial" charset="0"/>
                <a:cs typeface="Arial" charset="0"/>
              </a:defRPr>
            </a:lvl4pPr>
            <a:lvl5pPr marL="2173437" indent="-241493" eaLnBrk="0" hangingPunct="0">
              <a:spcBef>
                <a:spcPct val="30000"/>
              </a:spcBef>
              <a:defRPr sz="1300">
                <a:solidFill>
                  <a:schemeClr val="tx1"/>
                </a:solidFill>
                <a:latin typeface="Arial" charset="0"/>
                <a:cs typeface="Arial" charset="0"/>
              </a:defRPr>
            </a:lvl5pPr>
            <a:lvl6pPr marL="2656423" indent="-241493" eaLnBrk="0" fontAlgn="base" hangingPunct="0">
              <a:spcBef>
                <a:spcPct val="30000"/>
              </a:spcBef>
              <a:spcAft>
                <a:spcPct val="0"/>
              </a:spcAft>
              <a:defRPr sz="1300">
                <a:solidFill>
                  <a:schemeClr val="tx1"/>
                </a:solidFill>
                <a:latin typeface="Arial" charset="0"/>
                <a:cs typeface="Arial" charset="0"/>
              </a:defRPr>
            </a:lvl6pPr>
            <a:lvl7pPr marL="3139410" indent="-241493" eaLnBrk="0" fontAlgn="base" hangingPunct="0">
              <a:spcBef>
                <a:spcPct val="30000"/>
              </a:spcBef>
              <a:spcAft>
                <a:spcPct val="0"/>
              </a:spcAft>
              <a:defRPr sz="1300">
                <a:solidFill>
                  <a:schemeClr val="tx1"/>
                </a:solidFill>
                <a:latin typeface="Arial" charset="0"/>
                <a:cs typeface="Arial" charset="0"/>
              </a:defRPr>
            </a:lvl7pPr>
            <a:lvl8pPr marL="3622396" indent="-241493" eaLnBrk="0" fontAlgn="base" hangingPunct="0">
              <a:spcBef>
                <a:spcPct val="30000"/>
              </a:spcBef>
              <a:spcAft>
                <a:spcPct val="0"/>
              </a:spcAft>
              <a:defRPr sz="1300">
                <a:solidFill>
                  <a:schemeClr val="tx1"/>
                </a:solidFill>
                <a:latin typeface="Arial" charset="0"/>
                <a:cs typeface="Arial" charset="0"/>
              </a:defRPr>
            </a:lvl8pPr>
            <a:lvl9pPr marL="4105382" indent="-241493" eaLnBrk="0" fontAlgn="base" hangingPunct="0">
              <a:spcBef>
                <a:spcPct val="30000"/>
              </a:spcBef>
              <a:spcAft>
                <a:spcPct val="0"/>
              </a:spcAft>
              <a:defRPr sz="13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2575DCB-A15C-4B60-BF04-A5A7CC075916}" type="slidenum">
              <a:rPr kumimoji="0" lang="en-GB" altLang="en-US" sz="13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16</a:t>
            </a:fld>
            <a:endParaRPr kumimoji="0" lang="en-GB" altLang="en-US" sz="13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7" name="Rectangle 7"/>
          <p:cNvSpPr txBox="1">
            <a:spLocks noGrp="1" noChangeArrowheads="1"/>
          </p:cNvSpPr>
          <p:nvPr/>
        </p:nvSpPr>
        <p:spPr bwMode="auto">
          <a:xfrm>
            <a:off x="3831727" y="11214216"/>
            <a:ext cx="2932652" cy="59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97" tIns="48299" rIns="96597" bIns="48299" anchor="b"/>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8242590-D55F-4BBA-BC77-37CD33151846}" type="slidenum">
              <a:rPr kumimoji="0" lang="en-GB" altLang="en-US"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ct val="0"/>
                </a:spcBef>
                <a:spcAft>
                  <a:spcPts val="0"/>
                </a:spcAft>
                <a:buClrTx/>
                <a:buSzTx/>
                <a:buFontTx/>
                <a:buNone/>
                <a:tabLst/>
                <a:defRPr/>
              </a:pPr>
              <a:t>16</a:t>
            </a:fld>
            <a:endParaRPr kumimoji="0" lang="en-GB" alt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1988" name="Rectangle 2"/>
          <p:cNvSpPr>
            <a:spLocks noGrp="1" noRot="1" noChangeAspect="1" noChangeArrowheads="1" noTextEdit="1"/>
          </p:cNvSpPr>
          <p:nvPr>
            <p:ph type="sldImg"/>
          </p:nvPr>
        </p:nvSpPr>
        <p:spPr>
          <a:xfrm>
            <a:off x="-552450" y="884238"/>
            <a:ext cx="7872413" cy="4429125"/>
          </a:xfrm>
          <a:ln/>
        </p:spPr>
      </p:sp>
      <p:sp>
        <p:nvSpPr>
          <p:cNvPr id="4198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41493" indent="-241493">
              <a:buFont typeface="Arial" panose="020B0604020202020204" pitchFamily="34" charset="0"/>
              <a:buChar char="•"/>
            </a:pPr>
            <a:r>
              <a:rPr lang="en-GB" dirty="0"/>
              <a:t>Just</a:t>
            </a:r>
            <a:r>
              <a:rPr lang="en-GB" baseline="0" dirty="0"/>
              <a:t> to let you know who will speaking about the technicalities of our subjects the afternoon / evening</a:t>
            </a:r>
          </a:p>
          <a:p>
            <a:pPr marL="241493" indent="-241493">
              <a:buFont typeface="Arial" panose="020B0604020202020204" pitchFamily="34" charset="0"/>
              <a:buChar char="•"/>
            </a:pPr>
            <a:r>
              <a:rPr lang="en-GB" dirty="0"/>
              <a:t>Jonathan Hill, Finance Director                    Lichfield Diocesan Board of Finance</a:t>
            </a:r>
          </a:p>
          <a:p>
            <a:pPr marL="181120" indent="-181120">
              <a:buFont typeface="Arial" panose="020B0604020202020204" pitchFamily="34" charset="0"/>
              <a:buChar char="•"/>
            </a:pPr>
            <a:r>
              <a:rPr lang="en-GB" dirty="0"/>
              <a:t>Roger Chester, Finance Department        Volunteer </a:t>
            </a:r>
          </a:p>
          <a:p>
            <a:pPr marL="422613" lvl="1"/>
            <a:r>
              <a:rPr lang="en-GB" dirty="0"/>
              <a:t>Former FD for Lionheart, charity for RICS professionals</a:t>
            </a:r>
          </a:p>
          <a:p>
            <a:pPr marL="422613" lvl="1"/>
            <a:r>
              <a:rPr lang="en-GB" dirty="0"/>
              <a:t>Formerly a Trainer for ACAT  and also does training for for Data Developments  </a:t>
            </a:r>
          </a:p>
          <a:p>
            <a:pPr marL="241493" indent="-241493">
              <a:buFont typeface="Arial" panose="020B0604020202020204" pitchFamily="34" charset="0"/>
              <a:buChar char="•"/>
            </a:pPr>
            <a:endParaRPr lang="en-GB" baseline="0" dirty="0"/>
          </a:p>
          <a:p>
            <a:pPr marL="241493" indent="-241493">
              <a:buFont typeface="Arial" panose="020B0604020202020204" pitchFamily="34" charset="0"/>
              <a:buChar char="•"/>
            </a:pPr>
            <a:r>
              <a:rPr lang="en-GB" baseline="0" dirty="0"/>
              <a:t>But first of all I am going to ask Roger to open our Roadshow with a few words of prayer</a:t>
            </a:r>
            <a:endParaRPr lang="en-GB" dirty="0"/>
          </a:p>
          <a:p>
            <a:pPr eaLnBrk="1" hangingPunct="1"/>
            <a:endParaRPr lang="en-US" altLang="en-US" dirty="0"/>
          </a:p>
        </p:txBody>
      </p:sp>
    </p:spTree>
    <p:extLst>
      <p:ext uri="{BB962C8B-B14F-4D97-AF65-F5344CB8AC3E}">
        <p14:creationId xmlns:p14="http://schemas.microsoft.com/office/powerpoint/2010/main" val="3237273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a:solidFill>
                  <a:schemeClr val="tx2"/>
                </a:solidFill>
              </a:defRPr>
            </a:lvl1p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4F3F79B-3B89-4C2B-B50F-566296975B89}" type="datetimeFigureOut">
              <a:rPr lang="en-GB" smtClean="0"/>
              <a:t>28/10/2025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39622-9E35-478B-A2C7-208FEFCF6255}" type="slidenum">
              <a:rPr lang="en-GB" smtClean="0"/>
              <a:t>‹#›</a:t>
            </a:fld>
            <a:endParaRPr lang="en-GB"/>
          </a:p>
        </p:txBody>
      </p:sp>
    </p:spTree>
    <p:extLst>
      <p:ext uri="{BB962C8B-B14F-4D97-AF65-F5344CB8AC3E}">
        <p14:creationId xmlns:p14="http://schemas.microsoft.com/office/powerpoint/2010/main" val="627856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solidFill>
                  <a:schemeClr val="accent5"/>
                </a:solidFill>
              </a:defRPr>
            </a:lvl1pPr>
          </a:lstStyle>
          <a:p>
            <a:fld id="{B4F3F79B-3B89-4C2B-B50F-566296975B89}" type="datetimeFigureOut">
              <a:rPr lang="en-GB" smtClean="0"/>
              <a:pPr/>
              <a:t>28/10/2025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39622-9E35-478B-A2C7-208FEFCF6255}" type="slidenum">
              <a:rPr lang="en-GB" smtClean="0"/>
              <a:t>‹#›</a:t>
            </a:fld>
            <a:endParaRPr lang="en-GB"/>
          </a:p>
        </p:txBody>
      </p:sp>
    </p:spTree>
    <p:extLst>
      <p:ext uri="{BB962C8B-B14F-4D97-AF65-F5344CB8AC3E}">
        <p14:creationId xmlns:p14="http://schemas.microsoft.com/office/powerpoint/2010/main" val="2608571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lvl1pPr>
              <a:defRPr>
                <a:solidFill>
                  <a:schemeClr val="tx2"/>
                </a:solidFill>
              </a:defRPr>
            </a:lvl1pPr>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4F3F79B-3B89-4C2B-B50F-566296975B89}" type="datetimeFigureOut">
              <a:rPr lang="en-GB" smtClean="0"/>
              <a:t>28/10/2025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39622-9E35-478B-A2C7-208FEFCF6255}" type="slidenum">
              <a:rPr lang="en-GB" smtClean="0"/>
              <a:t>‹#›</a:t>
            </a:fld>
            <a:endParaRPr lang="en-GB"/>
          </a:p>
        </p:txBody>
      </p:sp>
    </p:spTree>
    <p:extLst>
      <p:ext uri="{BB962C8B-B14F-4D97-AF65-F5344CB8AC3E}">
        <p14:creationId xmlns:p14="http://schemas.microsoft.com/office/powerpoint/2010/main" val="56451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705B5-E5C9-7907-B5DF-8AB18A36FD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C1D7320-09B2-FE9C-933E-650E192FBA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18CFFCF-641D-4F39-C8C3-943858B0FFA8}"/>
              </a:ext>
            </a:extLst>
          </p:cNvPr>
          <p:cNvSpPr>
            <a:spLocks noGrp="1"/>
          </p:cNvSpPr>
          <p:nvPr>
            <p:ph type="dt" sz="half" idx="10"/>
          </p:nvPr>
        </p:nvSpPr>
        <p:spPr/>
        <p:txBody>
          <a:bodyPr/>
          <a:lstStyle/>
          <a:p>
            <a:fld id="{25ECC467-18EA-4D60-9D02-F16254753113}" type="datetimeFigureOut">
              <a:rPr lang="en-GB" smtClean="0"/>
              <a:t>28/10/2025</a:t>
            </a:fld>
            <a:endParaRPr lang="en-GB"/>
          </a:p>
        </p:txBody>
      </p:sp>
      <p:sp>
        <p:nvSpPr>
          <p:cNvPr id="5" name="Footer Placeholder 4">
            <a:extLst>
              <a:ext uri="{FF2B5EF4-FFF2-40B4-BE49-F238E27FC236}">
                <a16:creationId xmlns:a16="http://schemas.microsoft.com/office/drawing/2014/main" id="{BA856229-5281-946E-F696-DA09655608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4DF94F-C419-DD1E-93DF-8E03505C5344}"/>
              </a:ext>
            </a:extLst>
          </p:cNvPr>
          <p:cNvSpPr>
            <a:spLocks noGrp="1"/>
          </p:cNvSpPr>
          <p:nvPr>
            <p:ph type="sldNum" sz="quarter" idx="12"/>
          </p:nvPr>
        </p:nvSpPr>
        <p:spPr/>
        <p:txBody>
          <a:bodyPr/>
          <a:lstStyle/>
          <a:p>
            <a:fld id="{59BC03CF-1F05-4967-B766-33252C48D4DB}" type="slidenum">
              <a:rPr lang="en-GB" smtClean="0"/>
              <a:t>‹#›</a:t>
            </a:fld>
            <a:endParaRPr lang="en-GB"/>
          </a:p>
        </p:txBody>
      </p:sp>
    </p:spTree>
    <p:extLst>
      <p:ext uri="{BB962C8B-B14F-4D97-AF65-F5344CB8AC3E}">
        <p14:creationId xmlns:p14="http://schemas.microsoft.com/office/powerpoint/2010/main" val="3873079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3E860-026F-4493-976D-133294BE95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CFE0869-3B92-A5DD-16A3-D33CEA0DD10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B63B9B-E731-9D32-20FD-9AEA4BF010C3}"/>
              </a:ext>
            </a:extLst>
          </p:cNvPr>
          <p:cNvSpPr>
            <a:spLocks noGrp="1"/>
          </p:cNvSpPr>
          <p:nvPr>
            <p:ph type="dt" sz="half" idx="10"/>
          </p:nvPr>
        </p:nvSpPr>
        <p:spPr/>
        <p:txBody>
          <a:bodyPr/>
          <a:lstStyle/>
          <a:p>
            <a:fld id="{25ECC467-18EA-4D60-9D02-F16254753113}" type="datetimeFigureOut">
              <a:rPr lang="en-GB" smtClean="0"/>
              <a:t>28/10/2025</a:t>
            </a:fld>
            <a:endParaRPr lang="en-GB"/>
          </a:p>
        </p:txBody>
      </p:sp>
      <p:sp>
        <p:nvSpPr>
          <p:cNvPr id="5" name="Footer Placeholder 4">
            <a:extLst>
              <a:ext uri="{FF2B5EF4-FFF2-40B4-BE49-F238E27FC236}">
                <a16:creationId xmlns:a16="http://schemas.microsoft.com/office/drawing/2014/main" id="{D47E21DB-58A6-2D70-D5DC-EC8561D45D8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111B9A-0449-6041-27D9-9677A43FE6A4}"/>
              </a:ext>
            </a:extLst>
          </p:cNvPr>
          <p:cNvSpPr>
            <a:spLocks noGrp="1"/>
          </p:cNvSpPr>
          <p:nvPr>
            <p:ph type="sldNum" sz="quarter" idx="12"/>
          </p:nvPr>
        </p:nvSpPr>
        <p:spPr/>
        <p:txBody>
          <a:bodyPr/>
          <a:lstStyle/>
          <a:p>
            <a:fld id="{59BC03CF-1F05-4967-B766-33252C48D4DB}" type="slidenum">
              <a:rPr lang="en-GB" smtClean="0"/>
              <a:t>‹#›</a:t>
            </a:fld>
            <a:endParaRPr lang="en-GB"/>
          </a:p>
        </p:txBody>
      </p:sp>
    </p:spTree>
    <p:extLst>
      <p:ext uri="{BB962C8B-B14F-4D97-AF65-F5344CB8AC3E}">
        <p14:creationId xmlns:p14="http://schemas.microsoft.com/office/powerpoint/2010/main" val="2972335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91122-D69C-0829-85AC-3C3C026597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526B68D-DE2A-2E07-AF1B-BFBE555DE49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24E583C-E219-6B30-B119-03F71DF3BE27}"/>
              </a:ext>
            </a:extLst>
          </p:cNvPr>
          <p:cNvSpPr>
            <a:spLocks noGrp="1"/>
          </p:cNvSpPr>
          <p:nvPr>
            <p:ph type="dt" sz="half" idx="10"/>
          </p:nvPr>
        </p:nvSpPr>
        <p:spPr/>
        <p:txBody>
          <a:bodyPr/>
          <a:lstStyle/>
          <a:p>
            <a:fld id="{25ECC467-18EA-4D60-9D02-F16254753113}" type="datetimeFigureOut">
              <a:rPr lang="en-GB" smtClean="0"/>
              <a:t>28/10/2025</a:t>
            </a:fld>
            <a:endParaRPr lang="en-GB"/>
          </a:p>
        </p:txBody>
      </p:sp>
      <p:sp>
        <p:nvSpPr>
          <p:cNvPr id="5" name="Footer Placeholder 4">
            <a:extLst>
              <a:ext uri="{FF2B5EF4-FFF2-40B4-BE49-F238E27FC236}">
                <a16:creationId xmlns:a16="http://schemas.microsoft.com/office/drawing/2014/main" id="{08EA46FB-9CCE-3342-5FFD-431D2E3100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FCB6D3-C844-F776-B727-9664374DC26D}"/>
              </a:ext>
            </a:extLst>
          </p:cNvPr>
          <p:cNvSpPr>
            <a:spLocks noGrp="1"/>
          </p:cNvSpPr>
          <p:nvPr>
            <p:ph type="sldNum" sz="quarter" idx="12"/>
          </p:nvPr>
        </p:nvSpPr>
        <p:spPr/>
        <p:txBody>
          <a:bodyPr/>
          <a:lstStyle/>
          <a:p>
            <a:fld id="{59BC03CF-1F05-4967-B766-33252C48D4DB}" type="slidenum">
              <a:rPr lang="en-GB" smtClean="0"/>
              <a:t>‹#›</a:t>
            </a:fld>
            <a:endParaRPr lang="en-GB"/>
          </a:p>
        </p:txBody>
      </p:sp>
    </p:spTree>
    <p:extLst>
      <p:ext uri="{BB962C8B-B14F-4D97-AF65-F5344CB8AC3E}">
        <p14:creationId xmlns:p14="http://schemas.microsoft.com/office/powerpoint/2010/main" val="2723805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46468-8A96-4BEB-7D32-D186EE99F9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6678B6-25BF-D7C7-6E30-3750DAA1EB1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70912ED-9020-0E3E-1977-5559728D3A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00FA986-851D-3350-88C2-02FF915D0E29}"/>
              </a:ext>
            </a:extLst>
          </p:cNvPr>
          <p:cNvSpPr>
            <a:spLocks noGrp="1"/>
          </p:cNvSpPr>
          <p:nvPr>
            <p:ph type="dt" sz="half" idx="10"/>
          </p:nvPr>
        </p:nvSpPr>
        <p:spPr/>
        <p:txBody>
          <a:bodyPr/>
          <a:lstStyle/>
          <a:p>
            <a:fld id="{25ECC467-18EA-4D60-9D02-F16254753113}" type="datetimeFigureOut">
              <a:rPr lang="en-GB" smtClean="0"/>
              <a:t>28/10/2025</a:t>
            </a:fld>
            <a:endParaRPr lang="en-GB"/>
          </a:p>
        </p:txBody>
      </p:sp>
      <p:sp>
        <p:nvSpPr>
          <p:cNvPr id="6" name="Footer Placeholder 5">
            <a:extLst>
              <a:ext uri="{FF2B5EF4-FFF2-40B4-BE49-F238E27FC236}">
                <a16:creationId xmlns:a16="http://schemas.microsoft.com/office/drawing/2014/main" id="{92CA0129-FC4B-1152-78FD-672E3888137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89AB686-96A7-115B-09B4-8C86D8E804DC}"/>
              </a:ext>
            </a:extLst>
          </p:cNvPr>
          <p:cNvSpPr>
            <a:spLocks noGrp="1"/>
          </p:cNvSpPr>
          <p:nvPr>
            <p:ph type="sldNum" sz="quarter" idx="12"/>
          </p:nvPr>
        </p:nvSpPr>
        <p:spPr/>
        <p:txBody>
          <a:bodyPr/>
          <a:lstStyle/>
          <a:p>
            <a:fld id="{59BC03CF-1F05-4967-B766-33252C48D4DB}" type="slidenum">
              <a:rPr lang="en-GB" smtClean="0"/>
              <a:t>‹#›</a:t>
            </a:fld>
            <a:endParaRPr lang="en-GB"/>
          </a:p>
        </p:txBody>
      </p:sp>
    </p:spTree>
    <p:extLst>
      <p:ext uri="{BB962C8B-B14F-4D97-AF65-F5344CB8AC3E}">
        <p14:creationId xmlns:p14="http://schemas.microsoft.com/office/powerpoint/2010/main" val="1420527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2B0A5-2917-E9A7-E16B-6591640DB19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306CB20-DABA-3A67-0B3D-E6BC0B81B5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B72053-A0A7-24D8-8FF0-479BB05AF7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3A7F135-197F-6CA7-4965-443A66608D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A08969-29DE-3346-7C5F-A40B79E263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D4BA13C-1113-D562-AA89-3140453A2160}"/>
              </a:ext>
            </a:extLst>
          </p:cNvPr>
          <p:cNvSpPr>
            <a:spLocks noGrp="1"/>
          </p:cNvSpPr>
          <p:nvPr>
            <p:ph type="dt" sz="half" idx="10"/>
          </p:nvPr>
        </p:nvSpPr>
        <p:spPr/>
        <p:txBody>
          <a:bodyPr/>
          <a:lstStyle/>
          <a:p>
            <a:fld id="{25ECC467-18EA-4D60-9D02-F16254753113}" type="datetimeFigureOut">
              <a:rPr lang="en-GB" smtClean="0"/>
              <a:t>28/10/2025</a:t>
            </a:fld>
            <a:endParaRPr lang="en-GB"/>
          </a:p>
        </p:txBody>
      </p:sp>
      <p:sp>
        <p:nvSpPr>
          <p:cNvPr id="8" name="Footer Placeholder 7">
            <a:extLst>
              <a:ext uri="{FF2B5EF4-FFF2-40B4-BE49-F238E27FC236}">
                <a16:creationId xmlns:a16="http://schemas.microsoft.com/office/drawing/2014/main" id="{39489AAF-F888-BAEA-C1BB-B69761F106E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A578111-0E0E-4521-E355-E38017F673F0}"/>
              </a:ext>
            </a:extLst>
          </p:cNvPr>
          <p:cNvSpPr>
            <a:spLocks noGrp="1"/>
          </p:cNvSpPr>
          <p:nvPr>
            <p:ph type="sldNum" sz="quarter" idx="12"/>
          </p:nvPr>
        </p:nvSpPr>
        <p:spPr/>
        <p:txBody>
          <a:bodyPr/>
          <a:lstStyle/>
          <a:p>
            <a:fld id="{59BC03CF-1F05-4967-B766-33252C48D4DB}" type="slidenum">
              <a:rPr lang="en-GB" smtClean="0"/>
              <a:t>‹#›</a:t>
            </a:fld>
            <a:endParaRPr lang="en-GB"/>
          </a:p>
        </p:txBody>
      </p:sp>
    </p:spTree>
    <p:extLst>
      <p:ext uri="{BB962C8B-B14F-4D97-AF65-F5344CB8AC3E}">
        <p14:creationId xmlns:p14="http://schemas.microsoft.com/office/powerpoint/2010/main" val="21761408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81F11-1CD3-0A73-0CF8-4F4B6871E27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0A59338-04E8-68CA-7AB9-04382A5E9533}"/>
              </a:ext>
            </a:extLst>
          </p:cNvPr>
          <p:cNvSpPr>
            <a:spLocks noGrp="1"/>
          </p:cNvSpPr>
          <p:nvPr>
            <p:ph type="dt" sz="half" idx="10"/>
          </p:nvPr>
        </p:nvSpPr>
        <p:spPr/>
        <p:txBody>
          <a:bodyPr/>
          <a:lstStyle/>
          <a:p>
            <a:fld id="{25ECC467-18EA-4D60-9D02-F16254753113}" type="datetimeFigureOut">
              <a:rPr lang="en-GB" smtClean="0"/>
              <a:t>28/10/2025</a:t>
            </a:fld>
            <a:endParaRPr lang="en-GB"/>
          </a:p>
        </p:txBody>
      </p:sp>
      <p:sp>
        <p:nvSpPr>
          <p:cNvPr id="4" name="Footer Placeholder 3">
            <a:extLst>
              <a:ext uri="{FF2B5EF4-FFF2-40B4-BE49-F238E27FC236}">
                <a16:creationId xmlns:a16="http://schemas.microsoft.com/office/drawing/2014/main" id="{2791435A-49E0-A4BB-FA90-5E807922132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D980B9E-C176-CE35-37E1-130F633D6DFA}"/>
              </a:ext>
            </a:extLst>
          </p:cNvPr>
          <p:cNvSpPr>
            <a:spLocks noGrp="1"/>
          </p:cNvSpPr>
          <p:nvPr>
            <p:ph type="sldNum" sz="quarter" idx="12"/>
          </p:nvPr>
        </p:nvSpPr>
        <p:spPr/>
        <p:txBody>
          <a:bodyPr/>
          <a:lstStyle/>
          <a:p>
            <a:fld id="{59BC03CF-1F05-4967-B766-33252C48D4DB}" type="slidenum">
              <a:rPr lang="en-GB" smtClean="0"/>
              <a:t>‹#›</a:t>
            </a:fld>
            <a:endParaRPr lang="en-GB"/>
          </a:p>
        </p:txBody>
      </p:sp>
    </p:spTree>
    <p:extLst>
      <p:ext uri="{BB962C8B-B14F-4D97-AF65-F5344CB8AC3E}">
        <p14:creationId xmlns:p14="http://schemas.microsoft.com/office/powerpoint/2010/main" val="27782413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63CB3A-19DE-0B96-67F1-14F974789E33}"/>
              </a:ext>
            </a:extLst>
          </p:cNvPr>
          <p:cNvSpPr>
            <a:spLocks noGrp="1"/>
          </p:cNvSpPr>
          <p:nvPr>
            <p:ph type="dt" sz="half" idx="10"/>
          </p:nvPr>
        </p:nvSpPr>
        <p:spPr/>
        <p:txBody>
          <a:bodyPr/>
          <a:lstStyle/>
          <a:p>
            <a:fld id="{25ECC467-18EA-4D60-9D02-F16254753113}" type="datetimeFigureOut">
              <a:rPr lang="en-GB" smtClean="0"/>
              <a:t>28/10/2025</a:t>
            </a:fld>
            <a:endParaRPr lang="en-GB"/>
          </a:p>
        </p:txBody>
      </p:sp>
      <p:sp>
        <p:nvSpPr>
          <p:cNvPr id="3" name="Footer Placeholder 2">
            <a:extLst>
              <a:ext uri="{FF2B5EF4-FFF2-40B4-BE49-F238E27FC236}">
                <a16:creationId xmlns:a16="http://schemas.microsoft.com/office/drawing/2014/main" id="{9681F981-3298-DCB1-731F-62C4D682B8A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EF358B3-C677-266E-5CD9-1BA2CA00A9EF}"/>
              </a:ext>
            </a:extLst>
          </p:cNvPr>
          <p:cNvSpPr>
            <a:spLocks noGrp="1"/>
          </p:cNvSpPr>
          <p:nvPr>
            <p:ph type="sldNum" sz="quarter" idx="12"/>
          </p:nvPr>
        </p:nvSpPr>
        <p:spPr/>
        <p:txBody>
          <a:bodyPr/>
          <a:lstStyle/>
          <a:p>
            <a:fld id="{59BC03CF-1F05-4967-B766-33252C48D4DB}" type="slidenum">
              <a:rPr lang="en-GB" smtClean="0"/>
              <a:t>‹#›</a:t>
            </a:fld>
            <a:endParaRPr lang="en-GB"/>
          </a:p>
        </p:txBody>
      </p:sp>
    </p:spTree>
    <p:extLst>
      <p:ext uri="{BB962C8B-B14F-4D97-AF65-F5344CB8AC3E}">
        <p14:creationId xmlns:p14="http://schemas.microsoft.com/office/powerpoint/2010/main" val="40170029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131F4-267A-FD3B-7DCE-0CD650723E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1D012F8-0E39-765C-4BDA-C101DE7B3E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D497101-800B-077D-EDDD-09E1F5AB1D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F90453-9C01-0F5A-33FE-10ACED49362C}"/>
              </a:ext>
            </a:extLst>
          </p:cNvPr>
          <p:cNvSpPr>
            <a:spLocks noGrp="1"/>
          </p:cNvSpPr>
          <p:nvPr>
            <p:ph type="dt" sz="half" idx="10"/>
          </p:nvPr>
        </p:nvSpPr>
        <p:spPr/>
        <p:txBody>
          <a:bodyPr/>
          <a:lstStyle/>
          <a:p>
            <a:fld id="{25ECC467-18EA-4D60-9D02-F16254753113}" type="datetimeFigureOut">
              <a:rPr lang="en-GB" smtClean="0"/>
              <a:t>28/10/2025</a:t>
            </a:fld>
            <a:endParaRPr lang="en-GB"/>
          </a:p>
        </p:txBody>
      </p:sp>
      <p:sp>
        <p:nvSpPr>
          <p:cNvPr id="6" name="Footer Placeholder 5">
            <a:extLst>
              <a:ext uri="{FF2B5EF4-FFF2-40B4-BE49-F238E27FC236}">
                <a16:creationId xmlns:a16="http://schemas.microsoft.com/office/drawing/2014/main" id="{BF9C9519-3473-5A12-1C3C-95FFA461DE9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D9A5DA-C4D8-54DF-D5BA-04B85E8BDBF7}"/>
              </a:ext>
            </a:extLst>
          </p:cNvPr>
          <p:cNvSpPr>
            <a:spLocks noGrp="1"/>
          </p:cNvSpPr>
          <p:nvPr>
            <p:ph type="sldNum" sz="quarter" idx="12"/>
          </p:nvPr>
        </p:nvSpPr>
        <p:spPr/>
        <p:txBody>
          <a:bodyPr/>
          <a:lstStyle/>
          <a:p>
            <a:fld id="{59BC03CF-1F05-4967-B766-33252C48D4DB}" type="slidenum">
              <a:rPr lang="en-GB" smtClean="0"/>
              <a:t>‹#›</a:t>
            </a:fld>
            <a:endParaRPr lang="en-GB"/>
          </a:p>
        </p:txBody>
      </p:sp>
    </p:spTree>
    <p:extLst>
      <p:ext uri="{BB962C8B-B14F-4D97-AF65-F5344CB8AC3E}">
        <p14:creationId xmlns:p14="http://schemas.microsoft.com/office/powerpoint/2010/main" val="3385908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GB"/>
          </a:p>
        </p:txBody>
      </p:sp>
      <p:sp>
        <p:nvSpPr>
          <p:cNvPr id="3" name="Content Placeholder 2"/>
          <p:cNvSpPr>
            <a:spLocks noGrp="1"/>
          </p:cNvSpPr>
          <p:nvPr>
            <p:ph idx="1"/>
          </p:nvPr>
        </p:nvSpPr>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4F3F79B-3B89-4C2B-B50F-566296975B89}" type="datetimeFigureOut">
              <a:rPr lang="en-GB" smtClean="0"/>
              <a:t>28/10/2025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39622-9E35-478B-A2C7-208FEFCF6255}" type="slidenum">
              <a:rPr lang="en-GB" smtClean="0"/>
              <a:t>‹#›</a:t>
            </a:fld>
            <a:endParaRPr lang="en-GB"/>
          </a:p>
        </p:txBody>
      </p:sp>
    </p:spTree>
    <p:extLst>
      <p:ext uri="{BB962C8B-B14F-4D97-AF65-F5344CB8AC3E}">
        <p14:creationId xmlns:p14="http://schemas.microsoft.com/office/powerpoint/2010/main" val="2395015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A96EB-523F-96E8-E158-9DD38A9522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324E0BF-3897-0623-E88C-4457E83818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5B7D568-41B7-74A5-F255-2712E964B0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7FC447-4432-B271-0A77-847B5DF88653}"/>
              </a:ext>
            </a:extLst>
          </p:cNvPr>
          <p:cNvSpPr>
            <a:spLocks noGrp="1"/>
          </p:cNvSpPr>
          <p:nvPr>
            <p:ph type="dt" sz="half" idx="10"/>
          </p:nvPr>
        </p:nvSpPr>
        <p:spPr/>
        <p:txBody>
          <a:bodyPr/>
          <a:lstStyle/>
          <a:p>
            <a:fld id="{25ECC467-18EA-4D60-9D02-F16254753113}" type="datetimeFigureOut">
              <a:rPr lang="en-GB" smtClean="0"/>
              <a:t>28/10/2025</a:t>
            </a:fld>
            <a:endParaRPr lang="en-GB"/>
          </a:p>
        </p:txBody>
      </p:sp>
      <p:sp>
        <p:nvSpPr>
          <p:cNvPr id="6" name="Footer Placeholder 5">
            <a:extLst>
              <a:ext uri="{FF2B5EF4-FFF2-40B4-BE49-F238E27FC236}">
                <a16:creationId xmlns:a16="http://schemas.microsoft.com/office/drawing/2014/main" id="{DD9A6CB2-F402-51CB-7D58-F0850AF490E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301D2D0-A805-D7F9-F826-BC5BC925895C}"/>
              </a:ext>
            </a:extLst>
          </p:cNvPr>
          <p:cNvSpPr>
            <a:spLocks noGrp="1"/>
          </p:cNvSpPr>
          <p:nvPr>
            <p:ph type="sldNum" sz="quarter" idx="12"/>
          </p:nvPr>
        </p:nvSpPr>
        <p:spPr/>
        <p:txBody>
          <a:bodyPr/>
          <a:lstStyle/>
          <a:p>
            <a:fld id="{59BC03CF-1F05-4967-B766-33252C48D4DB}" type="slidenum">
              <a:rPr lang="en-GB" smtClean="0"/>
              <a:t>‹#›</a:t>
            </a:fld>
            <a:endParaRPr lang="en-GB"/>
          </a:p>
        </p:txBody>
      </p:sp>
    </p:spTree>
    <p:extLst>
      <p:ext uri="{BB962C8B-B14F-4D97-AF65-F5344CB8AC3E}">
        <p14:creationId xmlns:p14="http://schemas.microsoft.com/office/powerpoint/2010/main" val="27764272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9095A-B6AB-76DA-2991-CF8FC37ADAB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EBE68D-3FA0-5A78-60F9-BBFC5D5E42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270056-5AEC-9B01-8016-E4E9AFD5850F}"/>
              </a:ext>
            </a:extLst>
          </p:cNvPr>
          <p:cNvSpPr>
            <a:spLocks noGrp="1"/>
          </p:cNvSpPr>
          <p:nvPr>
            <p:ph type="dt" sz="half" idx="10"/>
          </p:nvPr>
        </p:nvSpPr>
        <p:spPr/>
        <p:txBody>
          <a:bodyPr/>
          <a:lstStyle/>
          <a:p>
            <a:fld id="{25ECC467-18EA-4D60-9D02-F16254753113}" type="datetimeFigureOut">
              <a:rPr lang="en-GB" smtClean="0"/>
              <a:t>28/10/2025</a:t>
            </a:fld>
            <a:endParaRPr lang="en-GB"/>
          </a:p>
        </p:txBody>
      </p:sp>
      <p:sp>
        <p:nvSpPr>
          <p:cNvPr id="5" name="Footer Placeholder 4">
            <a:extLst>
              <a:ext uri="{FF2B5EF4-FFF2-40B4-BE49-F238E27FC236}">
                <a16:creationId xmlns:a16="http://schemas.microsoft.com/office/drawing/2014/main" id="{B63E6C52-3508-3AC2-501A-607FEAF1152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478EDD-A08F-1458-36F4-E69A296968A5}"/>
              </a:ext>
            </a:extLst>
          </p:cNvPr>
          <p:cNvSpPr>
            <a:spLocks noGrp="1"/>
          </p:cNvSpPr>
          <p:nvPr>
            <p:ph type="sldNum" sz="quarter" idx="12"/>
          </p:nvPr>
        </p:nvSpPr>
        <p:spPr/>
        <p:txBody>
          <a:bodyPr/>
          <a:lstStyle/>
          <a:p>
            <a:fld id="{59BC03CF-1F05-4967-B766-33252C48D4DB}" type="slidenum">
              <a:rPr lang="en-GB" smtClean="0"/>
              <a:t>‹#›</a:t>
            </a:fld>
            <a:endParaRPr lang="en-GB"/>
          </a:p>
        </p:txBody>
      </p:sp>
    </p:spTree>
    <p:extLst>
      <p:ext uri="{BB962C8B-B14F-4D97-AF65-F5344CB8AC3E}">
        <p14:creationId xmlns:p14="http://schemas.microsoft.com/office/powerpoint/2010/main" val="18969337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B59DF9-73B0-24B6-CC67-E7181E742B6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F785C19-6782-673A-ED43-563CB97650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73111C-E209-03B5-CE7D-842ED201BEEC}"/>
              </a:ext>
            </a:extLst>
          </p:cNvPr>
          <p:cNvSpPr>
            <a:spLocks noGrp="1"/>
          </p:cNvSpPr>
          <p:nvPr>
            <p:ph type="dt" sz="half" idx="10"/>
          </p:nvPr>
        </p:nvSpPr>
        <p:spPr/>
        <p:txBody>
          <a:bodyPr/>
          <a:lstStyle/>
          <a:p>
            <a:fld id="{25ECC467-18EA-4D60-9D02-F16254753113}" type="datetimeFigureOut">
              <a:rPr lang="en-GB" smtClean="0"/>
              <a:t>28/10/2025</a:t>
            </a:fld>
            <a:endParaRPr lang="en-GB"/>
          </a:p>
        </p:txBody>
      </p:sp>
      <p:sp>
        <p:nvSpPr>
          <p:cNvPr id="5" name="Footer Placeholder 4">
            <a:extLst>
              <a:ext uri="{FF2B5EF4-FFF2-40B4-BE49-F238E27FC236}">
                <a16:creationId xmlns:a16="http://schemas.microsoft.com/office/drawing/2014/main" id="{8B120A32-CEB3-D755-D165-8DFE2E10C1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821C375-CE61-1515-EC58-2BAC04951CAD}"/>
              </a:ext>
            </a:extLst>
          </p:cNvPr>
          <p:cNvSpPr>
            <a:spLocks noGrp="1"/>
          </p:cNvSpPr>
          <p:nvPr>
            <p:ph type="sldNum" sz="quarter" idx="12"/>
          </p:nvPr>
        </p:nvSpPr>
        <p:spPr/>
        <p:txBody>
          <a:bodyPr/>
          <a:lstStyle/>
          <a:p>
            <a:fld id="{59BC03CF-1F05-4967-B766-33252C48D4DB}" type="slidenum">
              <a:rPr lang="en-GB" smtClean="0"/>
              <a:t>‹#›</a:t>
            </a:fld>
            <a:endParaRPr lang="en-GB"/>
          </a:p>
        </p:txBody>
      </p:sp>
    </p:spTree>
    <p:extLst>
      <p:ext uri="{BB962C8B-B14F-4D97-AF65-F5344CB8AC3E}">
        <p14:creationId xmlns:p14="http://schemas.microsoft.com/office/powerpoint/2010/main" val="1903885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solidFill>
                  <a:schemeClr val="tx2"/>
                </a:solidFill>
              </a:defRPr>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4F3F79B-3B89-4C2B-B50F-566296975B89}" type="datetimeFigureOut">
              <a:rPr lang="en-GB" smtClean="0"/>
              <a:t>28/10/2025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39622-9E35-478B-A2C7-208FEFCF6255}" type="slidenum">
              <a:rPr lang="en-GB" smtClean="0"/>
              <a:t>‹#›</a:t>
            </a:fld>
            <a:endParaRPr lang="en-GB"/>
          </a:p>
        </p:txBody>
      </p:sp>
    </p:spTree>
    <p:extLst>
      <p:ext uri="{BB962C8B-B14F-4D97-AF65-F5344CB8AC3E}">
        <p14:creationId xmlns:p14="http://schemas.microsoft.com/office/powerpoint/2010/main" val="1005665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solidFill>
                  <a:schemeClr val="tx2"/>
                </a:solidFill>
              </a:defRPr>
            </a:lvl1pPr>
            <a:lvl2pPr>
              <a:defRPr sz="2400">
                <a:solidFill>
                  <a:schemeClr val="tx2"/>
                </a:solidFill>
              </a:defRPr>
            </a:lvl2pPr>
            <a:lvl3pPr>
              <a:defRPr sz="2000">
                <a:solidFill>
                  <a:schemeClr val="tx2"/>
                </a:solidFill>
              </a:defRPr>
            </a:lvl3pPr>
            <a:lvl4pPr>
              <a:defRPr sz="1800">
                <a:solidFill>
                  <a:schemeClr val="tx2"/>
                </a:solidFill>
              </a:defRPr>
            </a:lvl4pPr>
            <a:lvl5pPr>
              <a:defRPr sz="1800">
                <a:solidFill>
                  <a:schemeClr val="tx2"/>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solidFill>
                  <a:schemeClr val="tx2"/>
                </a:solidFill>
              </a:defRPr>
            </a:lvl1pPr>
            <a:lvl2pPr>
              <a:defRPr sz="2400">
                <a:solidFill>
                  <a:schemeClr val="tx2"/>
                </a:solidFill>
              </a:defRPr>
            </a:lvl2pPr>
            <a:lvl3pPr>
              <a:defRPr sz="2000">
                <a:solidFill>
                  <a:schemeClr val="tx2"/>
                </a:solidFill>
              </a:defRPr>
            </a:lvl3pPr>
            <a:lvl4pPr>
              <a:defRPr sz="1800">
                <a:solidFill>
                  <a:schemeClr val="tx2"/>
                </a:solidFill>
              </a:defRPr>
            </a:lvl4pPr>
            <a:lvl5pPr>
              <a:defRPr sz="1800">
                <a:solidFill>
                  <a:schemeClr val="tx2"/>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4F3F79B-3B89-4C2B-B50F-566296975B89}" type="datetimeFigureOut">
              <a:rPr lang="en-GB" smtClean="0"/>
              <a:t>28/10/2025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039622-9E35-478B-A2C7-208FEFCF6255}" type="slidenum">
              <a:rPr lang="en-GB" smtClean="0"/>
              <a:t>‹#›</a:t>
            </a:fld>
            <a:endParaRPr lang="en-GB"/>
          </a:p>
        </p:txBody>
      </p:sp>
    </p:spTree>
    <p:extLst>
      <p:ext uri="{BB962C8B-B14F-4D97-AF65-F5344CB8AC3E}">
        <p14:creationId xmlns:p14="http://schemas.microsoft.com/office/powerpoint/2010/main" val="3445271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solidFill>
                  <a:schemeClr val="tx2"/>
                </a:solidFill>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600">
                <a:solidFill>
                  <a:schemeClr val="tx2"/>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solidFill>
                  <a:schemeClr val="tx2"/>
                </a:solidFill>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600">
                <a:solidFill>
                  <a:schemeClr val="tx2"/>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4F3F79B-3B89-4C2B-B50F-566296975B89}" type="datetimeFigureOut">
              <a:rPr lang="en-GB" smtClean="0"/>
              <a:t>28/10/2025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039622-9E35-478B-A2C7-208FEFCF6255}" type="slidenum">
              <a:rPr lang="en-GB" smtClean="0"/>
              <a:t>‹#›</a:t>
            </a:fld>
            <a:endParaRPr lang="en-GB"/>
          </a:p>
        </p:txBody>
      </p:sp>
    </p:spTree>
    <p:extLst>
      <p:ext uri="{BB962C8B-B14F-4D97-AF65-F5344CB8AC3E}">
        <p14:creationId xmlns:p14="http://schemas.microsoft.com/office/powerpoint/2010/main" val="2105789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055370" y="274638"/>
            <a:ext cx="10298430" cy="1143000"/>
          </a:xfrm>
        </p:spPr>
        <p:txBody>
          <a:bodyPr/>
          <a:lstStyle>
            <a:lvl1pPr>
              <a:defRPr>
                <a:solidFill>
                  <a:schemeClr val="tx2"/>
                </a:solidFill>
              </a:defRPr>
            </a:lvl1pPr>
          </a:lstStyle>
          <a:p>
            <a:r>
              <a:rPr lang="en-US"/>
              <a:t>Click to edit Master title style</a:t>
            </a:r>
            <a:endParaRPr lang="en-GB"/>
          </a:p>
        </p:txBody>
      </p:sp>
      <p:sp>
        <p:nvSpPr>
          <p:cNvPr id="3" name="Date Placeholder 2"/>
          <p:cNvSpPr>
            <a:spLocks noGrp="1"/>
          </p:cNvSpPr>
          <p:nvPr>
            <p:ph type="dt" sz="half" idx="10"/>
          </p:nvPr>
        </p:nvSpPr>
        <p:spPr/>
        <p:txBody>
          <a:bodyPr/>
          <a:lstStyle/>
          <a:p>
            <a:fld id="{B4F3F79B-3B89-4C2B-B50F-566296975B89}" type="datetimeFigureOut">
              <a:rPr lang="en-GB" smtClean="0"/>
              <a:t>28/10/2025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039622-9E35-478B-A2C7-208FEFCF6255}" type="slidenum">
              <a:rPr lang="en-GB" smtClean="0"/>
              <a:t>‹#›</a:t>
            </a:fld>
            <a:endParaRPr lang="en-GB"/>
          </a:p>
        </p:txBody>
      </p:sp>
      <p:sp>
        <p:nvSpPr>
          <p:cNvPr id="6" name="Rectangle 5">
            <a:extLst>
              <a:ext uri="{FF2B5EF4-FFF2-40B4-BE49-F238E27FC236}">
                <a16:creationId xmlns:a16="http://schemas.microsoft.com/office/drawing/2014/main" id="{C46C33A1-5CD9-44CE-A41E-7DEFD2CBC78A}"/>
              </a:ext>
            </a:extLst>
          </p:cNvPr>
          <p:cNvSpPr/>
          <p:nvPr userDrawn="1"/>
        </p:nvSpPr>
        <p:spPr>
          <a:xfrm>
            <a:off x="838200" y="6170335"/>
            <a:ext cx="7724775" cy="461665"/>
          </a:xfrm>
          <a:prstGeom prst="rect">
            <a:avLst/>
          </a:prstGeom>
        </p:spPr>
        <p:txBody>
          <a:bodyPr wrap="square">
            <a:spAutoFit/>
          </a:bodyPr>
          <a:lstStyle/>
          <a:p>
            <a:r>
              <a:rPr lang="en-GB" sz="2400" b="0">
                <a:solidFill>
                  <a:srgbClr val="002060"/>
                </a:solidFill>
                <a:latin typeface="Arial Rounded MT Bold" panose="020F0704030504030204" pitchFamily="34" charset="0"/>
                <a:cs typeface="Segoe UI" panose="020B0502040204020203" pitchFamily="34" charset="0"/>
              </a:rPr>
              <a:t>Shaping for Mission </a:t>
            </a:r>
            <a:r>
              <a:rPr lang="en-GB" sz="2400" b="0">
                <a:solidFill>
                  <a:srgbClr val="FF6600"/>
                </a:solidFill>
                <a:latin typeface="Segoe UI Semibold" panose="020B0702040204020203" pitchFamily="34" charset="0"/>
                <a:cs typeface="Segoe UI Semibold" panose="020B0702040204020203" pitchFamily="34" charset="0"/>
              </a:rPr>
              <a:t>– A programme of change</a:t>
            </a:r>
          </a:p>
        </p:txBody>
      </p:sp>
      <p:pic>
        <p:nvPicPr>
          <p:cNvPr id="7" name="Picture 6" descr="A picture containing drawing&#10;&#10;Description automatically generated">
            <a:extLst>
              <a:ext uri="{FF2B5EF4-FFF2-40B4-BE49-F238E27FC236}">
                <a16:creationId xmlns:a16="http://schemas.microsoft.com/office/drawing/2014/main" id="{A70FDFAA-AE4C-484A-8B42-E7D088B00A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77291" y="6080862"/>
            <a:ext cx="2176509" cy="640613"/>
          </a:xfrm>
          <a:prstGeom prst="rect">
            <a:avLst/>
          </a:prstGeom>
        </p:spPr>
      </p:pic>
      <p:sp>
        <p:nvSpPr>
          <p:cNvPr id="9" name="Text Placeholder 8">
            <a:extLst>
              <a:ext uri="{FF2B5EF4-FFF2-40B4-BE49-F238E27FC236}">
                <a16:creationId xmlns:a16="http://schemas.microsoft.com/office/drawing/2014/main" id="{29641107-DA61-4D5F-B5B1-1D7ED4E7C468}"/>
              </a:ext>
            </a:extLst>
          </p:cNvPr>
          <p:cNvSpPr>
            <a:spLocks noGrp="1"/>
          </p:cNvSpPr>
          <p:nvPr>
            <p:ph type="body" sz="quarter" idx="13"/>
          </p:nvPr>
        </p:nvSpPr>
        <p:spPr>
          <a:xfrm>
            <a:off x="1055370" y="1628775"/>
            <a:ext cx="10298430" cy="4362450"/>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46136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F3F79B-3B89-4C2B-B50F-566296975B89}" type="datetimeFigureOut">
              <a:rPr lang="en-GB" smtClean="0"/>
              <a:t>28/10/2025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039622-9E35-478B-A2C7-208FEFCF6255}" type="slidenum">
              <a:rPr lang="en-GB" smtClean="0"/>
              <a:t>‹#›</a:t>
            </a:fld>
            <a:endParaRPr lang="en-GB"/>
          </a:p>
        </p:txBody>
      </p:sp>
      <p:pic>
        <p:nvPicPr>
          <p:cNvPr id="6" name="Picture 5" descr="A picture containing drawing&#10;&#10;Description automatically generated">
            <a:extLst>
              <a:ext uri="{FF2B5EF4-FFF2-40B4-BE49-F238E27FC236}">
                <a16:creationId xmlns:a16="http://schemas.microsoft.com/office/drawing/2014/main" id="{8B46E6CE-D09E-4E7A-872E-8A64C2E8D83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77291" y="6080862"/>
            <a:ext cx="2176509" cy="640613"/>
          </a:xfrm>
          <a:prstGeom prst="rect">
            <a:avLst/>
          </a:prstGeom>
        </p:spPr>
      </p:pic>
    </p:spTree>
    <p:extLst>
      <p:ext uri="{BB962C8B-B14F-4D97-AF65-F5344CB8AC3E}">
        <p14:creationId xmlns:p14="http://schemas.microsoft.com/office/powerpoint/2010/main" val="3080370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solidFill>
                  <a:schemeClr val="tx2"/>
                </a:solidFill>
              </a:defRPr>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solidFill>
                  <a:schemeClr val="tx2"/>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2000">
                <a:solidFill>
                  <a:schemeClr val="tx2"/>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4F3F79B-3B89-4C2B-B50F-566296975B89}" type="datetimeFigureOut">
              <a:rPr lang="en-GB" smtClean="0"/>
              <a:t>28/10/2025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039622-9E35-478B-A2C7-208FEFCF6255}" type="slidenum">
              <a:rPr lang="en-GB" smtClean="0"/>
              <a:t>‹#›</a:t>
            </a:fld>
            <a:endParaRPr lang="en-GB"/>
          </a:p>
        </p:txBody>
      </p:sp>
    </p:spTree>
    <p:extLst>
      <p:ext uri="{BB962C8B-B14F-4D97-AF65-F5344CB8AC3E}">
        <p14:creationId xmlns:p14="http://schemas.microsoft.com/office/powerpoint/2010/main" val="3349836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0">
                <a:solidFill>
                  <a:schemeClr val="tx2"/>
                </a:solidFill>
              </a:defRPr>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4F3F79B-3B89-4C2B-B50F-566296975B89}" type="datetimeFigureOut">
              <a:rPr lang="en-GB" smtClean="0"/>
              <a:t>28/10/2025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039622-9E35-478B-A2C7-208FEFCF6255}" type="slidenum">
              <a:rPr lang="en-GB" smtClean="0"/>
              <a:t>‹#›</a:t>
            </a:fld>
            <a:endParaRPr lang="en-GB"/>
          </a:p>
        </p:txBody>
      </p:sp>
    </p:spTree>
    <p:extLst>
      <p:ext uri="{BB962C8B-B14F-4D97-AF65-F5344CB8AC3E}">
        <p14:creationId xmlns:p14="http://schemas.microsoft.com/office/powerpoint/2010/main" val="1514123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F3F79B-3B89-4C2B-B50F-566296975B89}" type="datetimeFigureOut">
              <a:rPr lang="en-GB" smtClean="0"/>
              <a:t>28/10/2025</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039622-9E35-478B-A2C7-208FEFCF6255}" type="slidenum">
              <a:rPr lang="en-GB" smtClean="0"/>
              <a:t>‹#›</a:t>
            </a:fld>
            <a:endParaRPr lang="en-GB"/>
          </a:p>
        </p:txBody>
      </p:sp>
    </p:spTree>
    <p:extLst>
      <p:ext uri="{BB962C8B-B14F-4D97-AF65-F5344CB8AC3E}">
        <p14:creationId xmlns:p14="http://schemas.microsoft.com/office/powerpoint/2010/main" val="11647914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21E7ED-D201-0F43-CBF7-31818819BD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115A78B-E0BD-2DB4-C0DE-F136C01417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45CCAB-74A5-177E-702E-9784BD174C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5ECC467-18EA-4D60-9D02-F16254753113}" type="datetimeFigureOut">
              <a:rPr lang="en-GB" smtClean="0"/>
              <a:t>28/10/2025</a:t>
            </a:fld>
            <a:endParaRPr lang="en-GB"/>
          </a:p>
        </p:txBody>
      </p:sp>
      <p:sp>
        <p:nvSpPr>
          <p:cNvPr id="5" name="Footer Placeholder 4">
            <a:extLst>
              <a:ext uri="{FF2B5EF4-FFF2-40B4-BE49-F238E27FC236}">
                <a16:creationId xmlns:a16="http://schemas.microsoft.com/office/drawing/2014/main" id="{571B7EA1-00DC-A962-79F6-C9B4C6037E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7F39A2E9-B19F-5330-543E-869B1C7007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9BC03CF-1F05-4967-B766-33252C48D4DB}" type="slidenum">
              <a:rPr lang="en-GB" smtClean="0"/>
              <a:t>‹#›</a:t>
            </a:fld>
            <a:endParaRPr lang="en-GB"/>
          </a:p>
        </p:txBody>
      </p:sp>
    </p:spTree>
    <p:extLst>
      <p:ext uri="{BB962C8B-B14F-4D97-AF65-F5344CB8AC3E}">
        <p14:creationId xmlns:p14="http://schemas.microsoft.com/office/powerpoint/2010/main" val="348330486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6.xml"/><Relationship Id="rId4" Type="http://schemas.openxmlformats.org/officeDocument/2006/relationships/image" Target="../media/image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9" name="Text Box 8"/>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p:cNvSpPr txBox="1">
            <a:spLocks noChangeArrowheads="1"/>
          </p:cNvSpPr>
          <p:nvPr/>
        </p:nvSpPr>
        <p:spPr bwMode="auto">
          <a:xfrm>
            <a:off x="1409818" y="2409249"/>
            <a:ext cx="91440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WELCOME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Diocesan Synod</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en-US" sz="2400" b="1" dirty="0">
                <a:solidFill>
                  <a:prstClr val="white"/>
                </a:solidFill>
                <a:latin typeface="Segoe UI"/>
              </a:rPr>
              <a:t>Saturday 1st November 2025</a:t>
            </a: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EC9508AF-2AC9-4232-B450-E171C93E65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2604332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The main aim was to improve on transparency and clarity. </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It is designed to hopefully make financial decision making easier.</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As it turned out this year with the Triennial Working Group changes it added plenty of complications. </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Overview</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5003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As presented at Synod in July</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Increase in National Minimum Stipend and the National Stipend Benchmark.</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Changes to the Clergy Pension Contributions</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Decrease in Synod Apportionment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Increase in LInC</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Transitional or Time Limited Funding</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Main Changes</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934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In some ways this could have been the easiest balanced budget with the extra funding</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However, this would have been short sighted and created issues in future years</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Opportunity to allow Investment and use the additional funding through the Seeking The Kingdom Strategy.</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Budget 2026</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1922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Invest to Grow</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Chart 1">
            <a:extLst>
              <a:ext uri="{FF2B5EF4-FFF2-40B4-BE49-F238E27FC236}">
                <a16:creationId xmlns:a16="http://schemas.microsoft.com/office/drawing/2014/main" id="{72BD5232-B02E-57DD-C77B-0D23291AB81C}"/>
              </a:ext>
            </a:extLst>
          </p:cNvPr>
          <p:cNvGraphicFramePr>
            <a:graphicFrameLocks/>
          </p:cNvGraphicFramePr>
          <p:nvPr/>
        </p:nvGraphicFramePr>
        <p:xfrm>
          <a:off x="675861" y="1052735"/>
          <a:ext cx="10478094" cy="490150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49711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Common Fund</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Content Placeholder 3">
            <a:extLst>
              <a:ext uri="{FF2B5EF4-FFF2-40B4-BE49-F238E27FC236}">
                <a16:creationId xmlns:a16="http://schemas.microsoft.com/office/drawing/2014/main" id="{9DB2B5E1-524C-DB57-FE2D-B6FC03FFC00B}"/>
              </a:ext>
            </a:extLst>
          </p:cNvPr>
          <p:cNvGraphicFramePr>
            <a:graphicFrameLocks/>
          </p:cNvGraphicFramePr>
          <p:nvPr/>
        </p:nvGraphicFramePr>
        <p:xfrm>
          <a:off x="500332" y="1444659"/>
          <a:ext cx="11082067" cy="415425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38871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It is hoped that this budget has got the balance right.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Synod Consultations supported the overall assumptions and provided good examples of how the extra funding would be beneficial.</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There is further work to do but hope this budget gives the platform to build from.</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Budget 2026</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86945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National Church Grants</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Increase in LInC +£0.658M</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Time Limited Funding +£0.943M</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Common Fund formula +3.30%.</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Those receiving LInC Nil increase in request</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Other parishes receive 3.30%</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Review Special Arrangements and Level of Mutual Support in 2026.</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Income</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1787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Investment Income</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Drop due to sale of investments</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Forecast includes expected sales and invest.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Property Rental Income</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The Renters Bill is likely to make this a more difficult area</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Are looking at alternatives, especially Insurance and similar short term lets.</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Income</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3287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76849"/>
          </a:xfrm>
        </p:spPr>
        <p:txBody>
          <a:bodyPr>
            <a:noAutofit/>
          </a:bodyPr>
          <a:lstStyle/>
          <a:p>
            <a:pPr algn="just"/>
            <a:endParaRPr lang="en-GB" sz="6000" dirty="0">
              <a:solidFill>
                <a:srgbClr val="6C2565"/>
              </a:solidFill>
            </a:endParaRP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Chart 3">
            <a:extLst>
              <a:ext uri="{FF2B5EF4-FFF2-40B4-BE49-F238E27FC236}">
                <a16:creationId xmlns:a16="http://schemas.microsoft.com/office/drawing/2014/main" id="{805816FB-C2FD-4A73-933F-0A2D418A9C03}"/>
              </a:ext>
            </a:extLst>
          </p:cNvPr>
          <p:cNvGraphicFramePr/>
          <p:nvPr/>
        </p:nvGraphicFramePr>
        <p:xfrm>
          <a:off x="-90435" y="-36194"/>
          <a:ext cx="12035302" cy="578516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06003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76849"/>
          </a:xfrm>
        </p:spPr>
        <p:txBody>
          <a:bodyPr>
            <a:noAutofit/>
          </a:bodyPr>
          <a:lstStyle/>
          <a:p>
            <a:pPr algn="just"/>
            <a:endParaRPr lang="en-GB" sz="6000" dirty="0">
              <a:solidFill>
                <a:srgbClr val="6C2565"/>
              </a:solidFill>
            </a:endParaRP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Chart 3">
            <a:extLst>
              <a:ext uri="{FF2B5EF4-FFF2-40B4-BE49-F238E27FC236}">
                <a16:creationId xmlns:a16="http://schemas.microsoft.com/office/drawing/2014/main" id="{805816FB-C2FD-4A73-933F-0A2D418A9C03}"/>
              </a:ext>
            </a:extLst>
          </p:cNvPr>
          <p:cNvGraphicFramePr/>
          <p:nvPr/>
        </p:nvGraphicFramePr>
        <p:xfrm>
          <a:off x="-90435" y="-36194"/>
          <a:ext cx="12035302" cy="578516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57757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9" name="Text Box 8"/>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p:cNvSpPr txBox="1">
            <a:spLocks noChangeArrowheads="1"/>
          </p:cNvSpPr>
          <p:nvPr/>
        </p:nvSpPr>
        <p:spPr bwMode="auto">
          <a:xfrm>
            <a:off x="1409818" y="3140968"/>
            <a:ext cx="91440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en-US" sz="4000" dirty="0">
                <a:solidFill>
                  <a:prstClr val="white"/>
                </a:solidFill>
                <a:latin typeface="Arial Rounded MT Bold" panose="020F0704030504030204" pitchFamily="34" charset="0"/>
              </a:rPr>
              <a:t>Opening Worship</a:t>
            </a:r>
            <a:endParaRPr kumimoji="0" lang="en-GB" altLang="en-US"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EC9508AF-2AC9-4232-B450-E171C93E65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1825385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Deployment</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Includes Parochial Posts, Area, Chaplaincies.</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Stipends, Pensions, Ers Ni and Apprentice Levy</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Vacancy Factor of 17.50%</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Stipend Increase of 4.1% in Jan, 6.6% in April</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Property</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Includes Maintenance, Insurance and Council Tax plus Water Rates</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Costs</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52721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Central Costs</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 Includes all central funded posts, </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 Basic Salary inc. 4.1%. (Living Wage 6.75%)</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 Budget includes a higher increase for lower paid staff – to be agreed at Pay and Conditions</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Includes a reduction in grant to Education of 40%</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Also includes some known staff reductions</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Costs</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3226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Operational Costs</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Legal and Statutory Costs, </a:t>
            </a:r>
            <a:r>
              <a:rPr kumimoji="0" lang="en-GB" sz="2800" b="0" i="0" u="none" strike="noStrike" kern="1200" cap="none" spc="0" normalizeH="0" baseline="0" noProof="0" dirty="0" err="1">
                <a:ln>
                  <a:noFill/>
                </a:ln>
                <a:solidFill>
                  <a:prstClr val="black"/>
                </a:solidFill>
                <a:effectLst/>
                <a:uLnTx/>
                <a:uFillTx/>
                <a:latin typeface="Segoe UI"/>
                <a:ea typeface="+mn-ea"/>
                <a:cs typeface="+mn-cs"/>
              </a:rPr>
              <a:t>e.g</a:t>
            </a:r>
            <a:r>
              <a:rPr kumimoji="0" lang="en-GB" sz="2800" b="0" i="0" u="none" strike="noStrike" kern="1200" cap="none" spc="0" normalizeH="0" baseline="0" noProof="0" dirty="0">
                <a:ln>
                  <a:noFill/>
                </a:ln>
                <a:solidFill>
                  <a:prstClr val="black"/>
                </a:solidFill>
                <a:effectLst/>
                <a:uLnTx/>
                <a:uFillTx/>
                <a:latin typeface="Segoe UI"/>
                <a:ea typeface="+mn-ea"/>
                <a:cs typeface="+mn-cs"/>
              </a:rPr>
              <a:t> registrar </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Diocesan office building running costs</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Governance, Insurance and Audit costs</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Computer Maintenance including equipment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Training Fund</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National Church vote 1 Training costs, adjusted for Pooling</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Costs</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COUNCIL October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18420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76849"/>
          </a:xfrm>
        </p:spPr>
        <p:txBody>
          <a:bodyPr>
            <a:noAutofit/>
          </a:bodyPr>
          <a:lstStyle/>
          <a:p>
            <a:pPr algn="just"/>
            <a:endParaRPr lang="en-GB" sz="6000" dirty="0">
              <a:solidFill>
                <a:srgbClr val="6C2565"/>
              </a:solidFill>
            </a:endParaRP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Chart 3">
            <a:extLst>
              <a:ext uri="{FF2B5EF4-FFF2-40B4-BE49-F238E27FC236}">
                <a16:creationId xmlns:a16="http://schemas.microsoft.com/office/drawing/2014/main" id="{805816FB-C2FD-4A73-933F-0A2D418A9C03}"/>
              </a:ext>
            </a:extLst>
          </p:cNvPr>
          <p:cNvGraphicFramePr/>
          <p:nvPr/>
        </p:nvGraphicFramePr>
        <p:xfrm>
          <a:off x="-90436" y="-36194"/>
          <a:ext cx="12282435" cy="578516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34596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The budget proposes the transfer of the TLF £0.943M to a new Designated Fund.</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Over the next nine years approx. £3.8M</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This is unrestricted funding – There is DIP funding also available but that will be restricted</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Money allocated from the fund approved by Council, process to be confirmed.</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473440" cy="1268413"/>
          </a:xfrm>
        </p:spPr>
        <p:txBody>
          <a:bodyPr>
            <a:noAutofit/>
          </a:bodyPr>
          <a:lstStyle/>
          <a:p>
            <a:pPr algn="just"/>
            <a:r>
              <a:rPr lang="en-GB" sz="6000" dirty="0">
                <a:solidFill>
                  <a:srgbClr val="6C2565"/>
                </a:solidFill>
              </a:rPr>
              <a:t>Seeking The Kingdom</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17615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The Board will continue to operate a deficit with the investment transfer.</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Resourcing The Future will fund transitional support to parishes £0.500M</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General reserves will finance £0.254M, down from £0.457M in 2025 budget.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Balance between investment and an affordable budget.</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473440" cy="1268413"/>
          </a:xfrm>
        </p:spPr>
        <p:txBody>
          <a:bodyPr>
            <a:noAutofit/>
          </a:bodyPr>
          <a:lstStyle/>
          <a:p>
            <a:pPr algn="just"/>
            <a:r>
              <a:rPr lang="en-GB" sz="6000" dirty="0">
                <a:solidFill>
                  <a:srgbClr val="6C2565"/>
                </a:solidFill>
              </a:rPr>
              <a:t>Funding a Deficit</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64775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A change in style and calculation, in the hope it becomes more transparent and simpler to follow</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Also how the budget is financed.</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Driven by the budget costs and income not the Common Fund request.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Cost of Deployment £60,712</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473440" cy="1268413"/>
          </a:xfrm>
        </p:spPr>
        <p:txBody>
          <a:bodyPr>
            <a:noAutofit/>
          </a:bodyPr>
          <a:lstStyle/>
          <a:p>
            <a:pPr algn="just"/>
            <a:r>
              <a:rPr lang="en-GB" sz="6000" dirty="0">
                <a:solidFill>
                  <a:srgbClr val="6C2565"/>
                </a:solidFill>
              </a:rPr>
              <a:t>Cost of Deployment</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06623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76849"/>
          </a:xfrm>
        </p:spPr>
        <p:txBody>
          <a:bodyPr>
            <a:noAutofit/>
          </a:bodyPr>
          <a:lstStyle/>
          <a:p>
            <a:pPr algn="just"/>
            <a:endParaRPr lang="en-GB" sz="6000" dirty="0">
              <a:solidFill>
                <a:srgbClr val="6C2565"/>
              </a:solidFill>
            </a:endParaRP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Chart 3">
            <a:extLst>
              <a:ext uri="{FF2B5EF4-FFF2-40B4-BE49-F238E27FC236}">
                <a16:creationId xmlns:a16="http://schemas.microsoft.com/office/drawing/2014/main" id="{805816FB-C2FD-4A73-933F-0A2D418A9C03}"/>
              </a:ext>
            </a:extLst>
          </p:cNvPr>
          <p:cNvGraphicFramePr/>
          <p:nvPr/>
        </p:nvGraphicFramePr>
        <p:xfrm>
          <a:off x="-90436" y="-36194"/>
          <a:ext cx="12282435" cy="578516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637747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76849"/>
          </a:xfrm>
        </p:spPr>
        <p:txBody>
          <a:bodyPr>
            <a:noAutofit/>
          </a:bodyPr>
          <a:lstStyle/>
          <a:p>
            <a:pPr algn="just"/>
            <a:endParaRPr lang="en-GB" sz="6000" dirty="0">
              <a:solidFill>
                <a:srgbClr val="6C2565"/>
              </a:solidFill>
            </a:endParaRP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Chart 3">
            <a:extLst>
              <a:ext uri="{FF2B5EF4-FFF2-40B4-BE49-F238E27FC236}">
                <a16:creationId xmlns:a16="http://schemas.microsoft.com/office/drawing/2014/main" id="{805816FB-C2FD-4A73-933F-0A2D418A9C03}"/>
              </a:ext>
            </a:extLst>
          </p:cNvPr>
          <p:cNvGraphicFramePr/>
          <p:nvPr/>
        </p:nvGraphicFramePr>
        <p:xfrm>
          <a:off x="-90436" y="-36194"/>
          <a:ext cx="12282435" cy="578516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144761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052735"/>
            <a:ext cx="8229600" cy="507342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Finally, the forecast does not assume any decisions made</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It sets out some of the challenges or size of it, that we face.</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It forecasts based on known or hoped changes</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Decrease in vacancy factor </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Increase in curate numbers</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Segoe UI"/>
                <a:ea typeface="+mn-ea"/>
                <a:cs typeface="+mn-cs"/>
              </a:rPr>
              <a:t>Assumed Glebe Sales and Investment </a:t>
            </a:r>
          </a:p>
          <a:p>
            <a:pPr marL="45720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2800" b="0" i="0" u="none" strike="noStrike" kern="1200" cap="none" spc="0" normalizeH="0" baseline="0" noProof="0" dirty="0">
              <a:ln>
                <a:noFill/>
              </a:ln>
              <a:solidFill>
                <a:prstClr val="black"/>
              </a:solidFill>
              <a:effectLst/>
              <a:uLnTx/>
              <a:uFillTx/>
              <a:latin typeface="Segoe UI"/>
              <a:ea typeface="+mn-ea"/>
              <a:cs typeface="+mn-cs"/>
            </a:endParaRPr>
          </a:p>
          <a:p>
            <a:pPr marL="45720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2800" b="0" i="0" u="none" strike="noStrike" kern="1200" cap="none" spc="0" normalizeH="0" baseline="0" noProof="0" dirty="0">
              <a:ln>
                <a:noFill/>
              </a:ln>
              <a:solidFill>
                <a:prstClr val="black"/>
              </a:solidFill>
              <a:effectLst/>
              <a:uLnTx/>
              <a:uFillTx/>
              <a:latin typeface="Segoe UI"/>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Segoe UI"/>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473440" cy="1268413"/>
          </a:xfrm>
        </p:spPr>
        <p:txBody>
          <a:bodyPr>
            <a:noAutofit/>
          </a:bodyPr>
          <a:lstStyle/>
          <a:p>
            <a:pPr algn="just"/>
            <a:r>
              <a:rPr lang="en-GB" sz="6000" dirty="0">
                <a:solidFill>
                  <a:srgbClr val="6C2565"/>
                </a:solidFill>
              </a:rPr>
              <a:t>Forecast</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9534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9" name="Text Box 8"/>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p:cNvSpPr txBox="1">
            <a:spLocks noChangeArrowheads="1"/>
          </p:cNvSpPr>
          <p:nvPr/>
        </p:nvSpPr>
        <p:spPr bwMode="auto">
          <a:xfrm>
            <a:off x="1409818" y="3140968"/>
            <a:ext cx="91440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Notices and Apologies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EC9508AF-2AC9-4232-B450-E171C93E65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10833232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Net Unrestricted Expenditure of £17,469,752</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Of which £943,230 be spent in 2026 and future years with the consent of Council on Seeking The Kingdom.</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Synod	</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7612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6DAABFC-008E-1727-F97E-4B608C0A414B}"/>
            </a:ext>
          </a:extLst>
        </p:cNvPr>
        <p:cNvGrpSpPr/>
        <p:nvPr/>
      </p:nvGrpSpPr>
      <p:grpSpPr>
        <a:xfrm>
          <a:off x="0" y="0"/>
          <a:ext cx="0" cy="0"/>
          <a:chOff x="0" y="0"/>
          <a:chExt cx="0" cy="0"/>
        </a:xfrm>
      </p:grpSpPr>
      <p:sp>
        <p:nvSpPr>
          <p:cNvPr id="6149" name="Text Box 8">
            <a:extLst>
              <a:ext uri="{FF2B5EF4-FFF2-40B4-BE49-F238E27FC236}">
                <a16:creationId xmlns:a16="http://schemas.microsoft.com/office/drawing/2014/main" id="{0712E519-9A1A-62A2-D5CD-06CF881F0F94}"/>
              </a:ext>
            </a:extLst>
          </p:cNvPr>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a:extLst>
              <a:ext uri="{FF2B5EF4-FFF2-40B4-BE49-F238E27FC236}">
                <a16:creationId xmlns:a16="http://schemas.microsoft.com/office/drawing/2014/main" id="{391D1708-4501-10AE-921A-FF1EC600A815}"/>
              </a:ext>
            </a:extLst>
          </p:cNvPr>
          <p:cNvSpPr txBox="1">
            <a:spLocks noChangeArrowheads="1"/>
          </p:cNvSpPr>
          <p:nvPr/>
        </p:nvSpPr>
        <p:spPr bwMode="auto">
          <a:xfrm>
            <a:off x="1409818" y="2304662"/>
            <a:ext cx="9087121" cy="418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r>
              <a:rPr kumimoji="0" lang="en-GB"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Diocesan Synod</a:t>
            </a: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Budget 2026</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400" b="0" i="0" u="none" strike="noStrike" kern="1200" cap="none" spc="0" normalizeH="0" baseline="0" noProof="0" dirty="0">
                <a:ln>
                  <a:noFill/>
                </a:ln>
                <a:solidFill>
                  <a:prstClr val="white"/>
                </a:solidFill>
                <a:effectLst/>
                <a:uLnTx/>
                <a:uFillTx/>
                <a:latin typeface="Segoe UI"/>
                <a:ea typeface="+mn-ea"/>
                <a:cs typeface="+mn-cs"/>
              </a:rPr>
              <a:t>01 November 2025</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400" b="0" i="0" u="none" strike="noStrike" kern="1200" cap="none" spc="0" normalizeH="0" baseline="0" noProof="0" dirty="0">
                <a:ln>
                  <a:noFill/>
                </a:ln>
                <a:solidFill>
                  <a:prstClr val="white"/>
                </a:solidFill>
                <a:effectLst/>
                <a:uLnTx/>
                <a:uFillTx/>
                <a:latin typeface="Segoe UI"/>
                <a:ea typeface="+mn-ea"/>
                <a:cs typeface="+mn-cs"/>
              </a:rPr>
              <a:t>DS25/11/02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C13E6484-4BD1-B934-879B-557C89DA9E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10741588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5949315"/>
            <a:ext cx="12191999" cy="938182"/>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Segoe UI"/>
              <a:ea typeface="+mn-ea"/>
              <a:cs typeface="+mn-cs"/>
            </a:endParaRPr>
          </a:p>
        </p:txBody>
      </p:sp>
      <p:sp>
        <p:nvSpPr>
          <p:cNvPr id="27651" name="Rectangle 3"/>
          <p:cNvSpPr>
            <a:spLocks noGrp="1" noChangeArrowheads="1"/>
          </p:cNvSpPr>
          <p:nvPr>
            <p:ph type="title"/>
          </p:nvPr>
        </p:nvSpPr>
        <p:spPr>
          <a:xfrm>
            <a:off x="911424" y="274320"/>
            <a:ext cx="10441160" cy="1268731"/>
          </a:xfrm>
        </p:spPr>
        <p:txBody>
          <a:bodyPr>
            <a:normAutofit/>
          </a:bodyPr>
          <a:lstStyle/>
          <a:p>
            <a:pPr algn="l" eaLnBrk="1" hangingPunct="1"/>
            <a:r>
              <a:rPr lang="en-GB" altLang="en-US" sz="4000" dirty="0"/>
              <a:t>Motion</a:t>
            </a:r>
          </a:p>
        </p:txBody>
      </p:sp>
      <p:pic>
        <p:nvPicPr>
          <p:cNvPr id="8"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22461" y="6133334"/>
            <a:ext cx="2411730" cy="712169"/>
          </a:xfrm>
          <a:prstGeom prst="rect">
            <a:avLst/>
          </a:prstGeom>
        </p:spPr>
      </p:pic>
      <p:sp>
        <p:nvSpPr>
          <p:cNvPr id="10" name="Rectangle 3">
            <a:extLst>
              <a:ext uri="{FF2B5EF4-FFF2-40B4-BE49-F238E27FC236}">
                <a16:creationId xmlns:a16="http://schemas.microsoft.com/office/drawing/2014/main" id="{D0F6E9E2-3CF6-04E5-0C14-AD44E7C6A6E8}"/>
              </a:ext>
            </a:extLst>
          </p:cNvPr>
          <p:cNvSpPr>
            <a:spLocks noChangeArrowheads="1"/>
          </p:cNvSpPr>
          <p:nvPr/>
        </p:nvSpPr>
        <p:spPr bwMode="auto">
          <a:xfrm>
            <a:off x="609600" y="37258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altLang="en-US" sz="900" b="0" i="0" u="none" strike="noStrike" kern="1200" cap="none" spc="0" normalizeH="0" baseline="0" noProof="0">
                <a:ln>
                  <a:noFill/>
                </a:ln>
                <a:solidFill>
                  <a:prstClr val="black"/>
                </a:solidFill>
                <a:effectLst/>
                <a:uLnTx/>
                <a:uFillTx/>
                <a:latin typeface="Helvetica" pitchFamily="2" charset="0"/>
                <a:ea typeface="+mn-ea"/>
                <a:cs typeface="+mn-cs"/>
              </a:rPr>
            </a:b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aphicFrame>
        <p:nvGraphicFramePr>
          <p:cNvPr id="11" name="Table 10">
            <a:extLst>
              <a:ext uri="{FF2B5EF4-FFF2-40B4-BE49-F238E27FC236}">
                <a16:creationId xmlns:a16="http://schemas.microsoft.com/office/drawing/2014/main" id="{C67E802F-713D-37DF-DF80-31425644EC1A}"/>
              </a:ext>
            </a:extLst>
          </p:cNvPr>
          <p:cNvGraphicFramePr>
            <a:graphicFrameLocks noGrp="1"/>
          </p:cNvGraphicFramePr>
          <p:nvPr>
            <p:extLst>
              <p:ext uri="{D42A27DB-BD31-4B8C-83A1-F6EECF244321}">
                <p14:modId xmlns:p14="http://schemas.microsoft.com/office/powerpoint/2010/main" val="774252146"/>
              </p:ext>
            </p:extLst>
          </p:nvPr>
        </p:nvGraphicFramePr>
        <p:xfrm>
          <a:off x="803412" y="1160463"/>
          <a:ext cx="10441160" cy="5394960"/>
        </p:xfrm>
        <a:graphic>
          <a:graphicData uri="http://schemas.openxmlformats.org/drawingml/2006/table">
            <a:tbl>
              <a:tblPr/>
              <a:tblGrid>
                <a:gridCol w="10441160">
                  <a:extLst>
                    <a:ext uri="{9D8B030D-6E8A-4147-A177-3AD203B41FA5}">
                      <a16:colId xmlns:a16="http://schemas.microsoft.com/office/drawing/2014/main" val="994960708"/>
                    </a:ext>
                  </a:extLst>
                </a:gridCol>
              </a:tblGrid>
              <a:tr h="3855143">
                <a:tc>
                  <a:txBody>
                    <a:bodyPr/>
                    <a:lstStyle/>
                    <a:p>
                      <a:endParaRPr lang="en-GB" sz="1800" b="0" i="0" u="none" strike="noStrike" kern="1200" baseline="0" dirty="0">
                        <a:solidFill>
                          <a:schemeClr val="tx1"/>
                        </a:solidFill>
                        <a:latin typeface="+mn-lt"/>
                        <a:ea typeface="+mn-ea"/>
                        <a:cs typeface="+mn-cs"/>
                      </a:endParaRPr>
                    </a:p>
                    <a:p>
                      <a:r>
                        <a:rPr lang="en-GB" sz="4000" i="0" kern="1200" dirty="0">
                          <a:solidFill>
                            <a:schemeClr val="tx2"/>
                          </a:solidFill>
                          <a:effectLst/>
                          <a:latin typeface="Selawik" panose="020B0502040204020203" pitchFamily="34" charset="77"/>
                          <a:ea typeface="+mn-ea"/>
                          <a:cs typeface="+mn-cs"/>
                        </a:rPr>
                        <a:t>The Board be authorised to expend in 2026 a sum not exceeding £17,469,752 as representing the net unrestricted expenditure for the year ending 31.12.26; of which up to £943,230 to be spent on the Seeking the Kingdom strategy programme with the approval of Bishop’s Council.</a:t>
                      </a:r>
                      <a:endParaRPr lang="en-GB" sz="4000" b="0" i="0" u="none" strike="noStrike" kern="1200" baseline="0" dirty="0">
                        <a:solidFill>
                          <a:schemeClr val="tx1"/>
                        </a:solidFill>
                        <a:latin typeface="+mn-lt"/>
                        <a:ea typeface="+mn-ea"/>
                        <a:cs typeface="+mn-cs"/>
                      </a:endParaRPr>
                    </a:p>
                    <a:p>
                      <a:r>
                        <a:rPr lang="en-GB" sz="3200" b="0" i="0" u="none" strike="noStrike" kern="1200" baseline="0" dirty="0">
                          <a:solidFill>
                            <a:schemeClr val="tx1"/>
                          </a:solidFill>
                          <a:latin typeface="+mn-lt"/>
                          <a:ea typeface="+mn-ea"/>
                          <a:cs typeface="+mn-cs"/>
                        </a:rPr>
                        <a:t>	</a:t>
                      </a:r>
                    </a:p>
                    <a:p>
                      <a:pPr marL="0" lvl="0" indent="0">
                        <a:buFont typeface="+mj-lt"/>
                        <a:buNone/>
                      </a:pPr>
                      <a:endParaRPr lang="en-GB" sz="2400" i="0" kern="1200" dirty="0">
                        <a:solidFill>
                          <a:schemeClr val="tx2"/>
                        </a:solidFill>
                        <a:effectLst/>
                        <a:latin typeface="+mn-lt"/>
                        <a:ea typeface="+mn-ea"/>
                        <a:cs typeface="+mn-cs"/>
                      </a:endParaRPr>
                    </a:p>
                  </a:txBody>
                  <a:tcPr marL="47625" marR="47625" marT="0" marB="0">
                    <a:lnL>
                      <a:noFill/>
                    </a:lnL>
                    <a:lnR>
                      <a:noFill/>
                    </a:lnR>
                    <a:lnT>
                      <a:noFill/>
                    </a:lnT>
                    <a:lnB>
                      <a:noFill/>
                    </a:lnB>
                  </a:tcPr>
                </a:tc>
                <a:extLst>
                  <a:ext uri="{0D108BD9-81ED-4DB2-BD59-A6C34878D82A}">
                    <a16:rowId xmlns:a16="http://schemas.microsoft.com/office/drawing/2014/main" val="1508123135"/>
                  </a:ext>
                </a:extLst>
              </a:tr>
            </a:tbl>
          </a:graphicData>
        </a:graphic>
      </p:graphicFrame>
      <p:sp>
        <p:nvSpPr>
          <p:cNvPr id="12" name="Rectangle 4">
            <a:extLst>
              <a:ext uri="{FF2B5EF4-FFF2-40B4-BE49-F238E27FC236}">
                <a16:creationId xmlns:a16="http://schemas.microsoft.com/office/drawing/2014/main" id="{E1150D49-7D26-070A-89E4-2C5B75958639}"/>
              </a:ext>
            </a:extLst>
          </p:cNvPr>
          <p:cNvSpPr>
            <a:spLocks noChangeArrowheads="1"/>
          </p:cNvSpPr>
          <p:nvPr/>
        </p:nvSpPr>
        <p:spPr bwMode="auto">
          <a:xfrm>
            <a:off x="609600" y="290353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altLang="en-US" sz="900" b="0" i="0" u="none" strike="noStrike" kern="1200" cap="none" spc="0" normalizeH="0" baseline="0" noProof="0">
                <a:ln>
                  <a:noFill/>
                </a:ln>
                <a:solidFill>
                  <a:prstClr val="black"/>
                </a:solidFill>
                <a:effectLst/>
                <a:uLnTx/>
                <a:uFillTx/>
                <a:latin typeface="Helvetica" pitchFamily="2" charset="0"/>
                <a:ea typeface="+mn-ea"/>
                <a:cs typeface="+mn-cs"/>
              </a:rPr>
            </a:b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449596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26DCCC-DE6B-AC2A-CB00-A09944276DFA}"/>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20B7A2E3-9EC1-BB46-1B30-436307B840FA}"/>
              </a:ext>
            </a:extLst>
          </p:cNvPr>
          <p:cNvSpPr/>
          <p:nvPr/>
        </p:nvSpPr>
        <p:spPr>
          <a:xfrm>
            <a:off x="0" y="5949315"/>
            <a:ext cx="12191999" cy="938182"/>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Segoe UI"/>
              <a:ea typeface="+mn-ea"/>
              <a:cs typeface="+mn-cs"/>
            </a:endParaRPr>
          </a:p>
        </p:txBody>
      </p:sp>
      <p:sp>
        <p:nvSpPr>
          <p:cNvPr id="27651" name="Rectangle 3">
            <a:extLst>
              <a:ext uri="{FF2B5EF4-FFF2-40B4-BE49-F238E27FC236}">
                <a16:creationId xmlns:a16="http://schemas.microsoft.com/office/drawing/2014/main" id="{C04C9689-2C46-7D6D-1B5B-8DCB120C9DCC}"/>
              </a:ext>
            </a:extLst>
          </p:cNvPr>
          <p:cNvSpPr>
            <a:spLocks noGrp="1" noChangeArrowheads="1"/>
          </p:cNvSpPr>
          <p:nvPr>
            <p:ph type="title"/>
          </p:nvPr>
        </p:nvSpPr>
        <p:spPr>
          <a:xfrm>
            <a:off x="911424" y="274320"/>
            <a:ext cx="10441160" cy="1268731"/>
          </a:xfrm>
        </p:spPr>
        <p:txBody>
          <a:bodyPr>
            <a:normAutofit/>
          </a:bodyPr>
          <a:lstStyle/>
          <a:p>
            <a:pPr algn="l" eaLnBrk="1" hangingPunct="1"/>
            <a:r>
              <a:rPr lang="en-GB" altLang="en-US" sz="4000" dirty="0"/>
              <a:t>Motion</a:t>
            </a:r>
          </a:p>
        </p:txBody>
      </p:sp>
      <p:pic>
        <p:nvPicPr>
          <p:cNvPr id="8" name="Content Placeholder 3">
            <a:extLst>
              <a:ext uri="{FF2B5EF4-FFF2-40B4-BE49-F238E27FC236}">
                <a16:creationId xmlns:a16="http://schemas.microsoft.com/office/drawing/2014/main" id="{B7190A4F-6AE9-04E6-5490-ABA9017781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22461" y="6133334"/>
            <a:ext cx="2411730" cy="712169"/>
          </a:xfrm>
          <a:prstGeom prst="rect">
            <a:avLst/>
          </a:prstGeom>
        </p:spPr>
      </p:pic>
      <p:sp>
        <p:nvSpPr>
          <p:cNvPr id="10" name="Rectangle 3">
            <a:extLst>
              <a:ext uri="{FF2B5EF4-FFF2-40B4-BE49-F238E27FC236}">
                <a16:creationId xmlns:a16="http://schemas.microsoft.com/office/drawing/2014/main" id="{8F98D766-1B9E-46E5-F3E5-582CC8DAD61B}"/>
              </a:ext>
            </a:extLst>
          </p:cNvPr>
          <p:cNvSpPr>
            <a:spLocks noChangeArrowheads="1"/>
          </p:cNvSpPr>
          <p:nvPr/>
        </p:nvSpPr>
        <p:spPr bwMode="auto">
          <a:xfrm>
            <a:off x="609600" y="37258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altLang="en-US" sz="900" b="0" i="0" u="none" strike="noStrike" kern="1200" cap="none" spc="0" normalizeH="0" baseline="0" noProof="0">
                <a:ln>
                  <a:noFill/>
                </a:ln>
                <a:solidFill>
                  <a:prstClr val="black"/>
                </a:solidFill>
                <a:effectLst/>
                <a:uLnTx/>
                <a:uFillTx/>
                <a:latin typeface="Helvetica" pitchFamily="2" charset="0"/>
                <a:ea typeface="+mn-ea"/>
                <a:cs typeface="+mn-cs"/>
              </a:rPr>
            </a:b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aphicFrame>
        <p:nvGraphicFramePr>
          <p:cNvPr id="11" name="Table 10">
            <a:extLst>
              <a:ext uri="{FF2B5EF4-FFF2-40B4-BE49-F238E27FC236}">
                <a16:creationId xmlns:a16="http://schemas.microsoft.com/office/drawing/2014/main" id="{5598FA05-6103-9FE2-49E5-445BBD2377C9}"/>
              </a:ext>
            </a:extLst>
          </p:cNvPr>
          <p:cNvGraphicFramePr>
            <a:graphicFrameLocks noGrp="1"/>
          </p:cNvGraphicFramePr>
          <p:nvPr>
            <p:extLst>
              <p:ext uri="{D42A27DB-BD31-4B8C-83A1-F6EECF244321}">
                <p14:modId xmlns:p14="http://schemas.microsoft.com/office/powerpoint/2010/main" val="409301692"/>
              </p:ext>
            </p:extLst>
          </p:nvPr>
        </p:nvGraphicFramePr>
        <p:xfrm>
          <a:off x="803412" y="1160463"/>
          <a:ext cx="10441160" cy="3855143"/>
        </p:xfrm>
        <a:graphic>
          <a:graphicData uri="http://schemas.openxmlformats.org/drawingml/2006/table">
            <a:tbl>
              <a:tblPr/>
              <a:tblGrid>
                <a:gridCol w="10441160">
                  <a:extLst>
                    <a:ext uri="{9D8B030D-6E8A-4147-A177-3AD203B41FA5}">
                      <a16:colId xmlns:a16="http://schemas.microsoft.com/office/drawing/2014/main" val="994960708"/>
                    </a:ext>
                  </a:extLst>
                </a:gridCol>
              </a:tblGrid>
              <a:tr h="3855143">
                <a:tc>
                  <a:txBody>
                    <a:bodyPr/>
                    <a:lstStyle/>
                    <a:p>
                      <a:endParaRPr lang="en-GB" sz="1800" b="0" i="0" u="none" strike="noStrike" kern="1200" baseline="0" dirty="0">
                        <a:solidFill>
                          <a:schemeClr val="tx1"/>
                        </a:solidFill>
                        <a:latin typeface="+mn-lt"/>
                        <a:ea typeface="+mn-ea"/>
                        <a:cs typeface="+mn-cs"/>
                      </a:endParaRPr>
                    </a:p>
                    <a:p>
                      <a:r>
                        <a:rPr lang="en-GB" sz="6000" i="0" kern="1200" dirty="0">
                          <a:solidFill>
                            <a:schemeClr val="tx2"/>
                          </a:solidFill>
                          <a:effectLst/>
                          <a:latin typeface="Selawik" panose="020B0502040204020203" pitchFamily="34" charset="77"/>
                          <a:ea typeface="+mn-ea"/>
                          <a:cs typeface="+mn-cs"/>
                        </a:rPr>
                        <a:t>the Board of Finance Budget for 2026 be received</a:t>
                      </a:r>
                      <a:r>
                        <a:rPr lang="en-GB" sz="3200" b="0" i="0" u="none" strike="noStrike" kern="1200" baseline="0" dirty="0">
                          <a:solidFill>
                            <a:schemeClr val="tx1"/>
                          </a:solidFill>
                          <a:latin typeface="+mn-lt"/>
                          <a:ea typeface="+mn-ea"/>
                          <a:cs typeface="+mn-cs"/>
                        </a:rPr>
                        <a:t>	</a:t>
                      </a:r>
                    </a:p>
                    <a:p>
                      <a:pPr marL="0" lvl="0" indent="0">
                        <a:buFont typeface="+mj-lt"/>
                        <a:buNone/>
                      </a:pPr>
                      <a:endParaRPr lang="en-GB" sz="2400" i="0" kern="1200" dirty="0">
                        <a:solidFill>
                          <a:schemeClr val="tx2"/>
                        </a:solidFill>
                        <a:effectLst/>
                        <a:latin typeface="+mn-lt"/>
                        <a:ea typeface="+mn-ea"/>
                        <a:cs typeface="+mn-cs"/>
                      </a:endParaRPr>
                    </a:p>
                  </a:txBody>
                  <a:tcPr marL="47625" marR="47625" marT="0" marB="0">
                    <a:lnL>
                      <a:noFill/>
                    </a:lnL>
                    <a:lnR>
                      <a:noFill/>
                    </a:lnR>
                    <a:lnT>
                      <a:noFill/>
                    </a:lnT>
                    <a:lnB>
                      <a:noFill/>
                    </a:lnB>
                  </a:tcPr>
                </a:tc>
                <a:extLst>
                  <a:ext uri="{0D108BD9-81ED-4DB2-BD59-A6C34878D82A}">
                    <a16:rowId xmlns:a16="http://schemas.microsoft.com/office/drawing/2014/main" val="1508123135"/>
                  </a:ext>
                </a:extLst>
              </a:tr>
            </a:tbl>
          </a:graphicData>
        </a:graphic>
      </p:graphicFrame>
      <p:sp>
        <p:nvSpPr>
          <p:cNvPr id="12" name="Rectangle 4">
            <a:extLst>
              <a:ext uri="{FF2B5EF4-FFF2-40B4-BE49-F238E27FC236}">
                <a16:creationId xmlns:a16="http://schemas.microsoft.com/office/drawing/2014/main" id="{64770416-4D46-877D-D9D8-9F969EEAC3A7}"/>
              </a:ext>
            </a:extLst>
          </p:cNvPr>
          <p:cNvSpPr>
            <a:spLocks noChangeArrowheads="1"/>
          </p:cNvSpPr>
          <p:nvPr/>
        </p:nvSpPr>
        <p:spPr bwMode="auto">
          <a:xfrm>
            <a:off x="609600" y="290353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altLang="en-US" sz="900" b="0" i="0" u="none" strike="noStrike" kern="1200" cap="none" spc="0" normalizeH="0" baseline="0" noProof="0">
                <a:ln>
                  <a:noFill/>
                </a:ln>
                <a:solidFill>
                  <a:prstClr val="black"/>
                </a:solidFill>
                <a:effectLst/>
                <a:uLnTx/>
                <a:uFillTx/>
                <a:latin typeface="Helvetica" pitchFamily="2" charset="0"/>
                <a:ea typeface="+mn-ea"/>
                <a:cs typeface="+mn-cs"/>
              </a:rPr>
            </a:b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364644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9" name="Text Box 8"/>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p:cNvSpPr txBox="1">
            <a:spLocks noChangeArrowheads="1"/>
          </p:cNvSpPr>
          <p:nvPr/>
        </p:nvSpPr>
        <p:spPr bwMode="auto">
          <a:xfrm>
            <a:off x="1409818" y="2304662"/>
            <a:ext cx="9087121" cy="3939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endParaRPr kumimoji="0" lang="en-GB"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lang="en-GB" sz="4000" dirty="0">
                <a:solidFill>
                  <a:prstClr val="white"/>
                </a:solidFill>
                <a:latin typeface="Arial Rounded MT Bold" panose="020F0704030504030204" pitchFamily="34" charset="0"/>
              </a:rPr>
              <a:t>Deanery Synod Elections 2026</a:t>
            </a: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400" b="0" i="0" u="none" strike="noStrike" kern="1200" cap="none" spc="0" normalizeH="0" baseline="0" noProof="0" dirty="0">
                <a:ln>
                  <a:noFill/>
                </a:ln>
                <a:solidFill>
                  <a:prstClr val="white"/>
                </a:solidFill>
                <a:effectLst/>
                <a:uLnTx/>
                <a:uFillTx/>
                <a:latin typeface="Segoe UI"/>
                <a:ea typeface="+mn-ea"/>
                <a:cs typeface="+mn-cs"/>
              </a:rPr>
              <a:t>DS25/11/03</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EC9508AF-2AC9-4232-B450-E171C93E65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31220483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5949315"/>
            <a:ext cx="12191999" cy="938182"/>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Segoe UI"/>
              <a:ea typeface="+mn-ea"/>
              <a:cs typeface="+mn-cs"/>
            </a:endParaRPr>
          </a:p>
        </p:txBody>
      </p:sp>
      <p:sp>
        <p:nvSpPr>
          <p:cNvPr id="27651" name="Rectangle 3"/>
          <p:cNvSpPr>
            <a:spLocks noGrp="1" noChangeArrowheads="1"/>
          </p:cNvSpPr>
          <p:nvPr>
            <p:ph type="title"/>
          </p:nvPr>
        </p:nvSpPr>
        <p:spPr>
          <a:xfrm>
            <a:off x="911424" y="274320"/>
            <a:ext cx="10441160" cy="1268731"/>
          </a:xfrm>
        </p:spPr>
        <p:txBody>
          <a:bodyPr>
            <a:normAutofit/>
          </a:bodyPr>
          <a:lstStyle/>
          <a:p>
            <a:pPr algn="l" eaLnBrk="1" hangingPunct="1"/>
            <a:r>
              <a:rPr lang="en-GB" altLang="en-US" sz="4000" dirty="0"/>
              <a:t>Motion</a:t>
            </a:r>
          </a:p>
        </p:txBody>
      </p:sp>
      <p:pic>
        <p:nvPicPr>
          <p:cNvPr id="8"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22461" y="6133334"/>
            <a:ext cx="2411730" cy="712169"/>
          </a:xfrm>
          <a:prstGeom prst="rect">
            <a:avLst/>
          </a:prstGeom>
        </p:spPr>
      </p:pic>
      <p:sp>
        <p:nvSpPr>
          <p:cNvPr id="10" name="Rectangle 3">
            <a:extLst>
              <a:ext uri="{FF2B5EF4-FFF2-40B4-BE49-F238E27FC236}">
                <a16:creationId xmlns:a16="http://schemas.microsoft.com/office/drawing/2014/main" id="{D0F6E9E2-3CF6-04E5-0C14-AD44E7C6A6E8}"/>
              </a:ext>
            </a:extLst>
          </p:cNvPr>
          <p:cNvSpPr>
            <a:spLocks noChangeArrowheads="1"/>
          </p:cNvSpPr>
          <p:nvPr/>
        </p:nvSpPr>
        <p:spPr bwMode="auto">
          <a:xfrm>
            <a:off x="609600" y="37258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altLang="en-US" sz="900" b="0" i="0" u="none" strike="noStrike" kern="1200" cap="none" spc="0" normalizeH="0" baseline="0" noProof="0">
                <a:ln>
                  <a:noFill/>
                </a:ln>
                <a:solidFill>
                  <a:prstClr val="black"/>
                </a:solidFill>
                <a:effectLst/>
                <a:uLnTx/>
                <a:uFillTx/>
                <a:latin typeface="Helvetica" pitchFamily="2" charset="0"/>
                <a:ea typeface="+mn-ea"/>
                <a:cs typeface="+mn-cs"/>
              </a:rPr>
            </a:b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aphicFrame>
        <p:nvGraphicFramePr>
          <p:cNvPr id="11" name="Table 10">
            <a:extLst>
              <a:ext uri="{FF2B5EF4-FFF2-40B4-BE49-F238E27FC236}">
                <a16:creationId xmlns:a16="http://schemas.microsoft.com/office/drawing/2014/main" id="{C67E802F-713D-37DF-DF80-31425644EC1A}"/>
              </a:ext>
            </a:extLst>
          </p:cNvPr>
          <p:cNvGraphicFramePr>
            <a:graphicFrameLocks noGrp="1"/>
          </p:cNvGraphicFramePr>
          <p:nvPr>
            <p:extLst>
              <p:ext uri="{D42A27DB-BD31-4B8C-83A1-F6EECF244321}">
                <p14:modId xmlns:p14="http://schemas.microsoft.com/office/powerpoint/2010/main" val="2110936156"/>
              </p:ext>
            </p:extLst>
          </p:nvPr>
        </p:nvGraphicFramePr>
        <p:xfrm>
          <a:off x="1075075" y="1140104"/>
          <a:ext cx="10041848" cy="4441267"/>
        </p:xfrm>
        <a:graphic>
          <a:graphicData uri="http://schemas.openxmlformats.org/drawingml/2006/table">
            <a:tbl>
              <a:tblPr/>
              <a:tblGrid>
                <a:gridCol w="10041848">
                  <a:extLst>
                    <a:ext uri="{9D8B030D-6E8A-4147-A177-3AD203B41FA5}">
                      <a16:colId xmlns:a16="http://schemas.microsoft.com/office/drawing/2014/main" val="994960708"/>
                    </a:ext>
                  </a:extLst>
                </a:gridCol>
              </a:tblGrid>
              <a:tr h="4441267">
                <a:tc>
                  <a:txBody>
                    <a:bodyPr/>
                    <a:lstStyle/>
                    <a:p>
                      <a:endParaRPr lang="en-GB" sz="4400" i="0" kern="1200" dirty="0">
                        <a:solidFill>
                          <a:schemeClr val="tx2"/>
                        </a:solidFill>
                        <a:effectLst/>
                        <a:latin typeface="Selawik" panose="020B0502040204020203" pitchFamily="34" charset="77"/>
                        <a:ea typeface="+mn-ea"/>
                        <a:cs typeface="+mn-cs"/>
                      </a:endParaRPr>
                    </a:p>
                    <a:p>
                      <a:r>
                        <a:rPr lang="en-GB" sz="4800" i="0" kern="1200" dirty="0">
                          <a:solidFill>
                            <a:schemeClr val="tx2"/>
                          </a:solidFill>
                          <a:effectLst/>
                          <a:latin typeface="Selawik" panose="020B0502040204020203" pitchFamily="34" charset="77"/>
                          <a:ea typeface="+mn-ea"/>
                          <a:cs typeface="+mn-cs"/>
                        </a:rPr>
                        <a:t>This Synod approves the proposals laid out in DS25/11/03</a:t>
                      </a:r>
                    </a:p>
                    <a:p>
                      <a:pPr marL="0" lvl="0" indent="0">
                        <a:buFont typeface="+mj-lt"/>
                        <a:buNone/>
                      </a:pPr>
                      <a:endParaRPr lang="en-GB" sz="4800" i="0" kern="1200" dirty="0">
                        <a:solidFill>
                          <a:schemeClr val="tx2"/>
                        </a:solidFill>
                        <a:effectLst/>
                        <a:latin typeface="Selawik" panose="020B0502040204020203" pitchFamily="34" charset="77"/>
                        <a:ea typeface="+mn-ea"/>
                        <a:cs typeface="+mn-cs"/>
                      </a:endParaRPr>
                    </a:p>
                  </a:txBody>
                  <a:tcPr marL="47625" marR="47625" marT="0" marB="0">
                    <a:lnL>
                      <a:noFill/>
                    </a:lnL>
                    <a:lnR>
                      <a:noFill/>
                    </a:lnR>
                    <a:lnT>
                      <a:noFill/>
                    </a:lnT>
                    <a:lnB>
                      <a:noFill/>
                    </a:lnB>
                  </a:tcPr>
                </a:tc>
                <a:extLst>
                  <a:ext uri="{0D108BD9-81ED-4DB2-BD59-A6C34878D82A}">
                    <a16:rowId xmlns:a16="http://schemas.microsoft.com/office/drawing/2014/main" val="1508123135"/>
                  </a:ext>
                </a:extLst>
              </a:tr>
            </a:tbl>
          </a:graphicData>
        </a:graphic>
      </p:graphicFrame>
      <p:sp>
        <p:nvSpPr>
          <p:cNvPr id="12" name="Rectangle 4">
            <a:extLst>
              <a:ext uri="{FF2B5EF4-FFF2-40B4-BE49-F238E27FC236}">
                <a16:creationId xmlns:a16="http://schemas.microsoft.com/office/drawing/2014/main" id="{E1150D49-7D26-070A-89E4-2C5B75958639}"/>
              </a:ext>
            </a:extLst>
          </p:cNvPr>
          <p:cNvSpPr>
            <a:spLocks noChangeArrowheads="1"/>
          </p:cNvSpPr>
          <p:nvPr/>
        </p:nvSpPr>
        <p:spPr bwMode="auto">
          <a:xfrm>
            <a:off x="609600" y="290353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altLang="en-US" sz="900" b="0" i="0" u="none" strike="noStrike" kern="1200" cap="none" spc="0" normalizeH="0" baseline="0" noProof="0">
                <a:ln>
                  <a:noFill/>
                </a:ln>
                <a:solidFill>
                  <a:prstClr val="black"/>
                </a:solidFill>
                <a:effectLst/>
                <a:uLnTx/>
                <a:uFillTx/>
                <a:latin typeface="Helvetica" pitchFamily="2" charset="0"/>
                <a:ea typeface="+mn-ea"/>
                <a:cs typeface="+mn-cs"/>
              </a:rPr>
            </a:b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877560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615DE19F-463C-AFAD-7264-4004241933B9}"/>
            </a:ext>
          </a:extLst>
        </p:cNvPr>
        <p:cNvGrpSpPr/>
        <p:nvPr/>
      </p:nvGrpSpPr>
      <p:grpSpPr>
        <a:xfrm>
          <a:off x="0" y="0"/>
          <a:ext cx="0" cy="0"/>
          <a:chOff x="0" y="0"/>
          <a:chExt cx="0" cy="0"/>
        </a:xfrm>
      </p:grpSpPr>
      <p:sp>
        <p:nvSpPr>
          <p:cNvPr id="6149" name="Text Box 8">
            <a:extLst>
              <a:ext uri="{FF2B5EF4-FFF2-40B4-BE49-F238E27FC236}">
                <a16:creationId xmlns:a16="http://schemas.microsoft.com/office/drawing/2014/main" id="{94F37B6E-88BC-674E-D84C-A46CB34A27AB}"/>
              </a:ext>
            </a:extLst>
          </p:cNvPr>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a:extLst>
              <a:ext uri="{FF2B5EF4-FFF2-40B4-BE49-F238E27FC236}">
                <a16:creationId xmlns:a16="http://schemas.microsoft.com/office/drawing/2014/main" id="{5519F050-30CC-0E77-9DC0-CBE851C4ABDA}"/>
              </a:ext>
            </a:extLst>
          </p:cNvPr>
          <p:cNvSpPr txBox="1">
            <a:spLocks noChangeArrowheads="1"/>
          </p:cNvSpPr>
          <p:nvPr/>
        </p:nvSpPr>
        <p:spPr bwMode="auto">
          <a:xfrm>
            <a:off x="1409818" y="2304662"/>
            <a:ext cx="9087121"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lang="en-GB" sz="4000" dirty="0">
                <a:solidFill>
                  <a:prstClr val="white"/>
                </a:solidFill>
                <a:latin typeface="Arial Rounded MT Bold" panose="020F0704030504030204" pitchFamily="34" charset="0"/>
              </a:rPr>
              <a:t>General Synod Report</a:t>
            </a: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400" b="0" i="0" u="none" strike="noStrike" kern="1200" cap="none" spc="0" normalizeH="0" baseline="0" noProof="0" dirty="0">
                <a:ln>
                  <a:noFill/>
                </a:ln>
                <a:solidFill>
                  <a:prstClr val="white"/>
                </a:solidFill>
                <a:effectLst/>
                <a:uLnTx/>
                <a:uFillTx/>
                <a:latin typeface="Segoe UI"/>
                <a:ea typeface="+mn-ea"/>
                <a:cs typeface="+mn-cs"/>
              </a:rPr>
              <a:t>DS25/11/04</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5BAEBC19-5AC1-E186-82FF-C2AAF07489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12828556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31A997-4EBB-2149-8347-8BC325D095EB}"/>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B698C38F-420A-193C-01AC-4E660C091F22}"/>
              </a:ext>
            </a:extLst>
          </p:cNvPr>
          <p:cNvSpPr/>
          <p:nvPr/>
        </p:nvSpPr>
        <p:spPr>
          <a:xfrm>
            <a:off x="0" y="5949315"/>
            <a:ext cx="12191999" cy="938182"/>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Segoe UI"/>
              <a:ea typeface="+mn-ea"/>
              <a:cs typeface="+mn-cs"/>
            </a:endParaRPr>
          </a:p>
        </p:txBody>
      </p:sp>
      <p:sp>
        <p:nvSpPr>
          <p:cNvPr id="27651" name="Rectangle 3">
            <a:extLst>
              <a:ext uri="{FF2B5EF4-FFF2-40B4-BE49-F238E27FC236}">
                <a16:creationId xmlns:a16="http://schemas.microsoft.com/office/drawing/2014/main" id="{8DEEC394-A046-EC33-BFEA-D814C5177BF5}"/>
              </a:ext>
            </a:extLst>
          </p:cNvPr>
          <p:cNvSpPr>
            <a:spLocks noGrp="1" noChangeArrowheads="1"/>
          </p:cNvSpPr>
          <p:nvPr>
            <p:ph type="title"/>
          </p:nvPr>
        </p:nvSpPr>
        <p:spPr>
          <a:xfrm>
            <a:off x="911424" y="274320"/>
            <a:ext cx="10441160" cy="1268731"/>
          </a:xfrm>
        </p:spPr>
        <p:txBody>
          <a:bodyPr>
            <a:normAutofit/>
          </a:bodyPr>
          <a:lstStyle/>
          <a:p>
            <a:pPr algn="l" eaLnBrk="1" hangingPunct="1"/>
            <a:r>
              <a:rPr lang="en-GB" altLang="en-US" sz="4000" dirty="0"/>
              <a:t>Motion</a:t>
            </a:r>
          </a:p>
        </p:txBody>
      </p:sp>
      <p:pic>
        <p:nvPicPr>
          <p:cNvPr id="8" name="Content Placeholder 3">
            <a:extLst>
              <a:ext uri="{FF2B5EF4-FFF2-40B4-BE49-F238E27FC236}">
                <a16:creationId xmlns:a16="http://schemas.microsoft.com/office/drawing/2014/main" id="{9529C42A-897B-2A4C-9942-74AECE6ADA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22461" y="6133334"/>
            <a:ext cx="2411730" cy="712169"/>
          </a:xfrm>
          <a:prstGeom prst="rect">
            <a:avLst/>
          </a:prstGeom>
        </p:spPr>
      </p:pic>
      <p:sp>
        <p:nvSpPr>
          <p:cNvPr id="10" name="Rectangle 3">
            <a:extLst>
              <a:ext uri="{FF2B5EF4-FFF2-40B4-BE49-F238E27FC236}">
                <a16:creationId xmlns:a16="http://schemas.microsoft.com/office/drawing/2014/main" id="{72121429-03F6-C9AE-BCE7-C31808E9906C}"/>
              </a:ext>
            </a:extLst>
          </p:cNvPr>
          <p:cNvSpPr>
            <a:spLocks noChangeArrowheads="1"/>
          </p:cNvSpPr>
          <p:nvPr/>
        </p:nvSpPr>
        <p:spPr bwMode="auto">
          <a:xfrm>
            <a:off x="609600" y="37258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altLang="en-US" sz="900" b="0" i="0" u="none" strike="noStrike" kern="1200" cap="none" spc="0" normalizeH="0" baseline="0" noProof="0">
                <a:ln>
                  <a:noFill/>
                </a:ln>
                <a:solidFill>
                  <a:prstClr val="black"/>
                </a:solidFill>
                <a:effectLst/>
                <a:uLnTx/>
                <a:uFillTx/>
                <a:latin typeface="Helvetica" pitchFamily="2" charset="0"/>
                <a:ea typeface="+mn-ea"/>
                <a:cs typeface="+mn-cs"/>
              </a:rPr>
            </a:b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aphicFrame>
        <p:nvGraphicFramePr>
          <p:cNvPr id="11" name="Table 10">
            <a:extLst>
              <a:ext uri="{FF2B5EF4-FFF2-40B4-BE49-F238E27FC236}">
                <a16:creationId xmlns:a16="http://schemas.microsoft.com/office/drawing/2014/main" id="{1529F7FF-9AF3-F2F5-E4AA-8E182DA0A52E}"/>
              </a:ext>
            </a:extLst>
          </p:cNvPr>
          <p:cNvGraphicFramePr>
            <a:graphicFrameLocks noGrp="1"/>
          </p:cNvGraphicFramePr>
          <p:nvPr>
            <p:extLst>
              <p:ext uri="{D42A27DB-BD31-4B8C-83A1-F6EECF244321}">
                <p14:modId xmlns:p14="http://schemas.microsoft.com/office/powerpoint/2010/main" val="1655904152"/>
              </p:ext>
            </p:extLst>
          </p:nvPr>
        </p:nvGraphicFramePr>
        <p:xfrm>
          <a:off x="1075075" y="1140104"/>
          <a:ext cx="10041848" cy="4441267"/>
        </p:xfrm>
        <a:graphic>
          <a:graphicData uri="http://schemas.openxmlformats.org/drawingml/2006/table">
            <a:tbl>
              <a:tblPr/>
              <a:tblGrid>
                <a:gridCol w="10041848">
                  <a:extLst>
                    <a:ext uri="{9D8B030D-6E8A-4147-A177-3AD203B41FA5}">
                      <a16:colId xmlns:a16="http://schemas.microsoft.com/office/drawing/2014/main" val="994960708"/>
                    </a:ext>
                  </a:extLst>
                </a:gridCol>
              </a:tblGrid>
              <a:tr h="4441267">
                <a:tc>
                  <a:txBody>
                    <a:bodyPr/>
                    <a:lstStyle/>
                    <a:p>
                      <a:endParaRPr lang="en-GB" sz="4400" i="0" kern="1200" dirty="0">
                        <a:solidFill>
                          <a:schemeClr val="tx2"/>
                        </a:solidFill>
                        <a:effectLst/>
                        <a:latin typeface="Selawik" panose="020B0502040204020203" pitchFamily="34" charset="77"/>
                        <a:ea typeface="+mn-ea"/>
                        <a:cs typeface="+mn-cs"/>
                      </a:endParaRPr>
                    </a:p>
                    <a:p>
                      <a:r>
                        <a:rPr lang="en-GB" sz="4800" i="0" kern="1200" dirty="0">
                          <a:solidFill>
                            <a:schemeClr val="tx2"/>
                          </a:solidFill>
                          <a:effectLst/>
                          <a:latin typeface="Selawik" panose="020B0502040204020203" pitchFamily="34" charset="77"/>
                          <a:ea typeface="+mn-ea"/>
                          <a:cs typeface="+mn-cs"/>
                        </a:rPr>
                        <a:t>The report of the General Synod sessions in July 2025 be received</a:t>
                      </a:r>
                    </a:p>
                  </a:txBody>
                  <a:tcPr marL="47625" marR="47625" marT="0" marB="0">
                    <a:lnL>
                      <a:noFill/>
                    </a:lnL>
                    <a:lnR>
                      <a:noFill/>
                    </a:lnR>
                    <a:lnT>
                      <a:noFill/>
                    </a:lnT>
                    <a:lnB>
                      <a:noFill/>
                    </a:lnB>
                  </a:tcPr>
                </a:tc>
                <a:extLst>
                  <a:ext uri="{0D108BD9-81ED-4DB2-BD59-A6C34878D82A}">
                    <a16:rowId xmlns:a16="http://schemas.microsoft.com/office/drawing/2014/main" val="1508123135"/>
                  </a:ext>
                </a:extLst>
              </a:tr>
            </a:tbl>
          </a:graphicData>
        </a:graphic>
      </p:graphicFrame>
      <p:sp>
        <p:nvSpPr>
          <p:cNvPr id="12" name="Rectangle 4">
            <a:extLst>
              <a:ext uri="{FF2B5EF4-FFF2-40B4-BE49-F238E27FC236}">
                <a16:creationId xmlns:a16="http://schemas.microsoft.com/office/drawing/2014/main" id="{160B2CC5-9669-6CBB-F73C-B63610F0D433}"/>
              </a:ext>
            </a:extLst>
          </p:cNvPr>
          <p:cNvSpPr>
            <a:spLocks noChangeArrowheads="1"/>
          </p:cNvSpPr>
          <p:nvPr/>
        </p:nvSpPr>
        <p:spPr bwMode="auto">
          <a:xfrm>
            <a:off x="609600" y="290353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altLang="en-US" sz="900" b="0" i="0" u="none" strike="noStrike" kern="1200" cap="none" spc="0" normalizeH="0" baseline="0" noProof="0">
                <a:ln>
                  <a:noFill/>
                </a:ln>
                <a:solidFill>
                  <a:prstClr val="black"/>
                </a:solidFill>
                <a:effectLst/>
                <a:uLnTx/>
                <a:uFillTx/>
                <a:latin typeface="Helvetica" pitchFamily="2" charset="0"/>
                <a:ea typeface="+mn-ea"/>
                <a:cs typeface="+mn-cs"/>
              </a:rPr>
            </a:b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882972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3CD7DF4-5366-504E-D163-2CB2C50CA4A3}"/>
            </a:ext>
          </a:extLst>
        </p:cNvPr>
        <p:cNvGrpSpPr/>
        <p:nvPr/>
      </p:nvGrpSpPr>
      <p:grpSpPr>
        <a:xfrm>
          <a:off x="0" y="0"/>
          <a:ext cx="0" cy="0"/>
          <a:chOff x="0" y="0"/>
          <a:chExt cx="0" cy="0"/>
        </a:xfrm>
      </p:grpSpPr>
      <p:sp>
        <p:nvSpPr>
          <p:cNvPr id="6149" name="Text Box 8">
            <a:extLst>
              <a:ext uri="{FF2B5EF4-FFF2-40B4-BE49-F238E27FC236}">
                <a16:creationId xmlns:a16="http://schemas.microsoft.com/office/drawing/2014/main" id="{235B1CE9-0952-5CF6-7BD2-8E7E7E4D227B}"/>
              </a:ext>
            </a:extLst>
          </p:cNvPr>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a:extLst>
              <a:ext uri="{FF2B5EF4-FFF2-40B4-BE49-F238E27FC236}">
                <a16:creationId xmlns:a16="http://schemas.microsoft.com/office/drawing/2014/main" id="{B62B448B-7AE9-6BD9-93EC-D90E7FF20D11}"/>
              </a:ext>
            </a:extLst>
          </p:cNvPr>
          <p:cNvSpPr txBox="1">
            <a:spLocks noChangeArrowheads="1"/>
          </p:cNvSpPr>
          <p:nvPr/>
        </p:nvSpPr>
        <p:spPr bwMode="auto">
          <a:xfrm>
            <a:off x="1409818" y="2304662"/>
            <a:ext cx="9087121"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Question Time</a:t>
            </a: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B99C65C1-A190-178F-B8D9-DC2C26F3FB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15380190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EB03EB9-9048-7DF5-7A21-AC2BB99625B5}"/>
            </a:ext>
          </a:extLst>
        </p:cNvPr>
        <p:cNvGrpSpPr/>
        <p:nvPr/>
      </p:nvGrpSpPr>
      <p:grpSpPr>
        <a:xfrm>
          <a:off x="0" y="0"/>
          <a:ext cx="0" cy="0"/>
          <a:chOff x="0" y="0"/>
          <a:chExt cx="0" cy="0"/>
        </a:xfrm>
      </p:grpSpPr>
      <p:sp>
        <p:nvSpPr>
          <p:cNvPr id="6149" name="Text Box 8">
            <a:extLst>
              <a:ext uri="{FF2B5EF4-FFF2-40B4-BE49-F238E27FC236}">
                <a16:creationId xmlns:a16="http://schemas.microsoft.com/office/drawing/2014/main" id="{E10FBD10-53FC-8A54-89B8-939CBBC7BF3D}"/>
              </a:ext>
            </a:extLst>
          </p:cNvPr>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a:extLst>
              <a:ext uri="{FF2B5EF4-FFF2-40B4-BE49-F238E27FC236}">
                <a16:creationId xmlns:a16="http://schemas.microsoft.com/office/drawing/2014/main" id="{49068C42-78B2-9FA0-3C01-850EA899905E}"/>
              </a:ext>
            </a:extLst>
          </p:cNvPr>
          <p:cNvSpPr txBox="1">
            <a:spLocks noChangeArrowheads="1"/>
          </p:cNvSpPr>
          <p:nvPr/>
        </p:nvSpPr>
        <p:spPr bwMode="auto">
          <a:xfrm>
            <a:off x="1409818" y="2304662"/>
            <a:ext cx="9087121"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lang="en-GB" sz="4000" dirty="0">
                <a:solidFill>
                  <a:prstClr val="white"/>
                </a:solidFill>
                <a:latin typeface="Arial Rounded MT Bold" panose="020F0704030504030204" pitchFamily="34" charset="0"/>
              </a:rPr>
              <a:t>Strategy Update</a:t>
            </a: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algn="ctr" eaLnBrk="1" hangingPunct="1">
              <a:defRPr/>
            </a:pPr>
            <a:endParaRPr lang="en-GB" altLang="en-US" dirty="0">
              <a:solidFill>
                <a:srgbClr val="000000"/>
              </a:solidFill>
              <a:latin typeface="Segoe UI" panose="020B0502040204020203" pitchFamily="34" charset="0"/>
            </a:endParaRPr>
          </a:p>
          <a:p>
            <a:pPr algn="ctr" eaLnBrk="1" hangingPunct="1">
              <a:defRPr/>
            </a:pPr>
            <a:r>
              <a:rPr lang="en-GB" altLang="en-US" sz="2400" dirty="0">
                <a:solidFill>
                  <a:prstClr val="white"/>
                </a:solidFill>
                <a:latin typeface="Segoe UI"/>
              </a:rPr>
              <a:t>DS25/11/05</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C0FFA66A-0C5B-6F17-4422-94C3A1D5D8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924855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9" name="Text Box 8"/>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p:cNvSpPr txBox="1">
            <a:spLocks noChangeArrowheads="1"/>
          </p:cNvSpPr>
          <p:nvPr/>
        </p:nvSpPr>
        <p:spPr bwMode="auto">
          <a:xfrm>
            <a:off x="1409818" y="3140968"/>
            <a:ext cx="91440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Minutes of the last meeting</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400" b="0" i="0" u="none" strike="noStrike" kern="1200" cap="none" spc="0" normalizeH="0" baseline="0" noProof="0" dirty="0">
                <a:ln>
                  <a:noFill/>
                </a:ln>
                <a:solidFill>
                  <a:prstClr val="white"/>
                </a:solidFill>
                <a:effectLst/>
                <a:uLnTx/>
                <a:uFillTx/>
                <a:latin typeface="Segoe UI"/>
                <a:ea typeface="+mn-ea"/>
                <a:cs typeface="+mn-cs"/>
              </a:rPr>
              <a:t>DS25/11/01</a:t>
            </a:r>
          </a:p>
        </p:txBody>
      </p:sp>
      <p:pic>
        <p:nvPicPr>
          <p:cNvPr id="3" name="Picture 2" descr="A picture containing drawing&#10;&#10;Description automatically generated">
            <a:extLst>
              <a:ext uri="{FF2B5EF4-FFF2-40B4-BE49-F238E27FC236}">
                <a16:creationId xmlns:a16="http://schemas.microsoft.com/office/drawing/2014/main" id="{EC9508AF-2AC9-4232-B450-E171C93E65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17895931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9D15F-A531-7651-717B-9020D44C5D1B}"/>
              </a:ext>
            </a:extLst>
          </p:cNvPr>
          <p:cNvSpPr>
            <a:spLocks noGrp="1"/>
          </p:cNvSpPr>
          <p:nvPr>
            <p:ph type="ctrTitle"/>
          </p:nvPr>
        </p:nvSpPr>
        <p:spPr/>
        <p:txBody>
          <a:bodyPr/>
          <a:lstStyle/>
          <a:p>
            <a:r>
              <a:rPr lang="en-GB" dirty="0"/>
              <a:t>Diocesan Investment Programme (DIP)</a:t>
            </a:r>
          </a:p>
        </p:txBody>
      </p:sp>
      <p:sp>
        <p:nvSpPr>
          <p:cNvPr id="3" name="Subtitle 2">
            <a:extLst>
              <a:ext uri="{FF2B5EF4-FFF2-40B4-BE49-F238E27FC236}">
                <a16:creationId xmlns:a16="http://schemas.microsoft.com/office/drawing/2014/main" id="{4EC77DFC-AB2C-218F-9C30-F520EABBD1D6}"/>
              </a:ext>
            </a:extLst>
          </p:cNvPr>
          <p:cNvSpPr>
            <a:spLocks noGrp="1"/>
          </p:cNvSpPr>
          <p:nvPr>
            <p:ph type="subTitle" idx="1"/>
          </p:nvPr>
        </p:nvSpPr>
        <p:spPr/>
        <p:txBody>
          <a:bodyPr/>
          <a:lstStyle/>
          <a:p>
            <a:r>
              <a:rPr lang="en-US" dirty="0"/>
              <a:t>‘The purpose of the Diocesan Investment Programme is to focus investment on enabling the Church’s Vision &amp; Strategy to become a reality in parishes and communities, prioritising investment in the most deprived and resource-poor contexts.’</a:t>
            </a:r>
          </a:p>
          <a:p>
            <a:endParaRPr lang="en-GB" dirty="0"/>
          </a:p>
        </p:txBody>
      </p:sp>
    </p:spTree>
    <p:extLst>
      <p:ext uri="{BB962C8B-B14F-4D97-AF65-F5344CB8AC3E}">
        <p14:creationId xmlns:p14="http://schemas.microsoft.com/office/powerpoint/2010/main" val="42777952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756E05-86F4-D245-593D-25F2A4F4FCAD}"/>
              </a:ext>
            </a:extLst>
          </p:cNvPr>
          <p:cNvSpPr>
            <a:spLocks noGrp="1"/>
          </p:cNvSpPr>
          <p:nvPr>
            <p:ph type="title"/>
          </p:nvPr>
        </p:nvSpPr>
        <p:spPr/>
        <p:txBody>
          <a:bodyPr/>
          <a:lstStyle/>
          <a:p>
            <a:r>
              <a:rPr lang="en-GB" dirty="0"/>
              <a:t>National Vision and Strategy </a:t>
            </a:r>
          </a:p>
        </p:txBody>
      </p:sp>
      <p:sp>
        <p:nvSpPr>
          <p:cNvPr id="7" name="Text Placeholder 6">
            <a:extLst>
              <a:ext uri="{FF2B5EF4-FFF2-40B4-BE49-F238E27FC236}">
                <a16:creationId xmlns:a16="http://schemas.microsoft.com/office/drawing/2014/main" id="{07D396C2-F2DE-76AC-CB3C-6A6D63838307}"/>
              </a:ext>
            </a:extLst>
          </p:cNvPr>
          <p:cNvSpPr>
            <a:spLocks noGrp="1"/>
          </p:cNvSpPr>
          <p:nvPr>
            <p:ph type="body" idx="1"/>
          </p:nvPr>
        </p:nvSpPr>
        <p:spPr>
          <a:xfrm>
            <a:off x="839789" y="1681163"/>
            <a:ext cx="3379286" cy="823912"/>
          </a:xfrm>
        </p:spPr>
        <p:txBody>
          <a:bodyPr anchor="t" anchorCtr="0">
            <a:normAutofit/>
          </a:bodyPr>
          <a:lstStyle/>
          <a:p>
            <a:r>
              <a:rPr lang="en-GB" sz="3600" b="0" dirty="0"/>
              <a:t>One Vision</a:t>
            </a:r>
          </a:p>
        </p:txBody>
      </p:sp>
      <p:sp>
        <p:nvSpPr>
          <p:cNvPr id="8" name="Content Placeholder 7">
            <a:extLst>
              <a:ext uri="{FF2B5EF4-FFF2-40B4-BE49-F238E27FC236}">
                <a16:creationId xmlns:a16="http://schemas.microsoft.com/office/drawing/2014/main" id="{DDC9F24E-4F9B-95CC-4499-867C052E3B1F}"/>
              </a:ext>
            </a:extLst>
          </p:cNvPr>
          <p:cNvSpPr>
            <a:spLocks noGrp="1"/>
          </p:cNvSpPr>
          <p:nvPr>
            <p:ph sz="half" idx="2"/>
          </p:nvPr>
        </p:nvSpPr>
        <p:spPr>
          <a:xfrm>
            <a:off x="839787" y="2505075"/>
            <a:ext cx="3379285" cy="3684588"/>
          </a:xfrm>
        </p:spPr>
        <p:txBody>
          <a:bodyPr>
            <a:normAutofit fontScale="85000" lnSpcReduction="10000"/>
          </a:bodyPr>
          <a:lstStyle/>
          <a:p>
            <a:r>
              <a:rPr lang="en-US" dirty="0"/>
              <a:t>A Church for the whole nation which is Jesus Christ centred, and shaped by, the five marks of mission. A church that is </a:t>
            </a:r>
            <a:r>
              <a:rPr lang="en-US" b="1" dirty="0"/>
              <a:t>simpler, humbler, bolder</a:t>
            </a:r>
            <a:r>
              <a:rPr lang="en-US" dirty="0"/>
              <a:t>.</a:t>
            </a:r>
            <a:endParaRPr lang="en-GB" dirty="0"/>
          </a:p>
        </p:txBody>
      </p:sp>
      <p:sp>
        <p:nvSpPr>
          <p:cNvPr id="9" name="Text Placeholder 8">
            <a:extLst>
              <a:ext uri="{FF2B5EF4-FFF2-40B4-BE49-F238E27FC236}">
                <a16:creationId xmlns:a16="http://schemas.microsoft.com/office/drawing/2014/main" id="{02BC0BD4-2FD1-32ED-3CB1-B60593F36330}"/>
              </a:ext>
            </a:extLst>
          </p:cNvPr>
          <p:cNvSpPr>
            <a:spLocks noGrp="1"/>
          </p:cNvSpPr>
          <p:nvPr>
            <p:ph type="body" sz="quarter" idx="3"/>
          </p:nvPr>
        </p:nvSpPr>
        <p:spPr>
          <a:xfrm>
            <a:off x="4219074" y="1681163"/>
            <a:ext cx="7136314" cy="823912"/>
          </a:xfrm>
        </p:spPr>
        <p:txBody>
          <a:bodyPr anchor="t" anchorCtr="0">
            <a:normAutofit/>
          </a:bodyPr>
          <a:lstStyle/>
          <a:p>
            <a:r>
              <a:rPr lang="en-GB" sz="3600" b="0" dirty="0"/>
              <a:t>Three Priorities</a:t>
            </a:r>
          </a:p>
        </p:txBody>
      </p:sp>
      <p:sp>
        <p:nvSpPr>
          <p:cNvPr id="10" name="Content Placeholder 9">
            <a:extLst>
              <a:ext uri="{FF2B5EF4-FFF2-40B4-BE49-F238E27FC236}">
                <a16:creationId xmlns:a16="http://schemas.microsoft.com/office/drawing/2014/main" id="{05D1AFCF-F550-E4BE-F095-C174553C0142}"/>
              </a:ext>
            </a:extLst>
          </p:cNvPr>
          <p:cNvSpPr>
            <a:spLocks noGrp="1"/>
          </p:cNvSpPr>
          <p:nvPr>
            <p:ph sz="quarter" idx="4"/>
          </p:nvPr>
        </p:nvSpPr>
        <p:spPr>
          <a:xfrm>
            <a:off x="4219074" y="2505075"/>
            <a:ext cx="7136314" cy="3684588"/>
          </a:xfrm>
        </p:spPr>
        <p:txBody>
          <a:bodyPr>
            <a:normAutofit fontScale="85000" lnSpcReduction="10000"/>
          </a:bodyPr>
          <a:lstStyle/>
          <a:p>
            <a:r>
              <a:rPr lang="en-US" b="1" dirty="0"/>
              <a:t>To become a church of missionary disciples</a:t>
            </a:r>
            <a:r>
              <a:rPr lang="en-US" dirty="0"/>
              <a:t> where all God’s people are free to live the Christian life, wherever we spend our time Sunday to Saturday.</a:t>
            </a:r>
          </a:p>
          <a:p>
            <a:r>
              <a:rPr lang="en-US" b="1" dirty="0"/>
              <a:t>To be a church where mixed ecology is the norm </a:t>
            </a:r>
            <a:r>
              <a:rPr lang="en-US" dirty="0"/>
              <a:t>– where every person in England has access to an enriching and compelling community of faith by adding new churches and new forms of Church to our parishes, cathedrals, schools and chaplaincies.</a:t>
            </a:r>
          </a:p>
          <a:p>
            <a:r>
              <a:rPr lang="en-US" b="1" dirty="0"/>
              <a:t>To be a church that is younger and more diverse. </a:t>
            </a:r>
            <a:endParaRPr lang="en-GB" b="1" dirty="0"/>
          </a:p>
        </p:txBody>
      </p:sp>
      <p:pic>
        <p:nvPicPr>
          <p:cNvPr id="3" name="Picture 2" descr="Blue letters on a black background&#10;&#10;AI-generated content may be incorrect.">
            <a:extLst>
              <a:ext uri="{FF2B5EF4-FFF2-40B4-BE49-F238E27FC236}">
                <a16:creationId xmlns:a16="http://schemas.microsoft.com/office/drawing/2014/main" id="{381E9FD9-F4EC-24DA-0EC9-B346B692AD9B}"/>
              </a:ext>
            </a:extLst>
          </p:cNvPr>
          <p:cNvPicPr>
            <a:picLocks noChangeAspect="1"/>
          </p:cNvPicPr>
          <p:nvPr/>
        </p:nvPicPr>
        <p:blipFill>
          <a:blip r:embed="rId2"/>
          <a:stretch>
            <a:fillRect/>
          </a:stretch>
        </p:blipFill>
        <p:spPr>
          <a:xfrm>
            <a:off x="7782820" y="618513"/>
            <a:ext cx="3564957" cy="830793"/>
          </a:xfrm>
          <a:prstGeom prst="rect">
            <a:avLst/>
          </a:prstGeom>
        </p:spPr>
      </p:pic>
    </p:spTree>
    <p:extLst>
      <p:ext uri="{BB962C8B-B14F-4D97-AF65-F5344CB8AC3E}">
        <p14:creationId xmlns:p14="http://schemas.microsoft.com/office/powerpoint/2010/main" val="20721008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77E3A942-E7E0-E721-897C-F99F8BC40EF7}"/>
              </a:ext>
            </a:extLst>
          </p:cNvPr>
          <p:cNvSpPr>
            <a:spLocks noGrp="1"/>
          </p:cNvSpPr>
          <p:nvPr>
            <p:ph type="body" idx="1"/>
          </p:nvPr>
        </p:nvSpPr>
        <p:spPr>
          <a:xfrm>
            <a:off x="839788" y="1681163"/>
            <a:ext cx="7605569" cy="823912"/>
          </a:xfrm>
        </p:spPr>
        <p:txBody>
          <a:bodyPr anchor="t" anchorCtr="0">
            <a:normAutofit/>
          </a:bodyPr>
          <a:lstStyle/>
          <a:p>
            <a:r>
              <a:rPr lang="en-GB" sz="3600" b="0" dirty="0"/>
              <a:t>Six Bold Outcomes</a:t>
            </a:r>
          </a:p>
        </p:txBody>
      </p:sp>
      <p:sp>
        <p:nvSpPr>
          <p:cNvPr id="11" name="Content Placeholder 10">
            <a:extLst>
              <a:ext uri="{FF2B5EF4-FFF2-40B4-BE49-F238E27FC236}">
                <a16:creationId xmlns:a16="http://schemas.microsoft.com/office/drawing/2014/main" id="{285F08BC-7513-2130-E22F-F3D282EE90D8}"/>
              </a:ext>
            </a:extLst>
          </p:cNvPr>
          <p:cNvSpPr>
            <a:spLocks noGrp="1"/>
          </p:cNvSpPr>
          <p:nvPr>
            <p:ph sz="half" idx="2"/>
          </p:nvPr>
        </p:nvSpPr>
        <p:spPr>
          <a:xfrm>
            <a:off x="839788" y="2505075"/>
            <a:ext cx="7605569" cy="3684588"/>
          </a:xfrm>
        </p:spPr>
        <p:txBody>
          <a:bodyPr>
            <a:normAutofit/>
          </a:bodyPr>
          <a:lstStyle/>
          <a:p>
            <a:r>
              <a:rPr lang="en-US" sz="1600" b="1" dirty="0"/>
              <a:t>Doubling the number of children and young active disciples </a:t>
            </a:r>
            <a:r>
              <a:rPr lang="en-US" sz="1600" dirty="0"/>
              <a:t>in the Church of England by 2030. </a:t>
            </a:r>
          </a:p>
          <a:p>
            <a:r>
              <a:rPr lang="en-US" sz="1600" dirty="0"/>
              <a:t>A Church of England which </a:t>
            </a:r>
            <a:r>
              <a:rPr lang="en-US" sz="1600" b="1" dirty="0"/>
              <a:t>fully represents the communities we serve </a:t>
            </a:r>
            <a:r>
              <a:rPr lang="en-US" sz="1600" dirty="0"/>
              <a:t>in age and diversity.</a:t>
            </a:r>
          </a:p>
          <a:p>
            <a:r>
              <a:rPr lang="en-US" sz="1600" b="1" dirty="0"/>
              <a:t>A parish system revitalised for mission </a:t>
            </a:r>
            <a:r>
              <a:rPr lang="en-US" sz="1600" dirty="0"/>
              <a:t>so churches can reach and serve everyone in their community.</a:t>
            </a:r>
          </a:p>
          <a:p>
            <a:r>
              <a:rPr lang="en-US" sz="1600" dirty="0"/>
              <a:t>Creating </a:t>
            </a:r>
            <a:r>
              <a:rPr lang="en-US" sz="1600" b="1" dirty="0"/>
              <a:t>ten thousand new Christian communities </a:t>
            </a:r>
            <a:r>
              <a:rPr lang="en-US" sz="1600" dirty="0"/>
              <a:t>across the four areas of home, work/education, social and digital. </a:t>
            </a:r>
          </a:p>
          <a:p>
            <a:r>
              <a:rPr lang="en-US" sz="1600" b="1" dirty="0"/>
              <a:t>All Christians in the Church of England envisioned, resourced and released to live as disciples of Jesus Christ </a:t>
            </a:r>
            <a:r>
              <a:rPr lang="en-US" sz="1600" dirty="0"/>
              <a:t>in the whole of life, bringing transformation to the church and world.</a:t>
            </a:r>
          </a:p>
          <a:p>
            <a:r>
              <a:rPr lang="en-US" sz="1600" dirty="0"/>
              <a:t>All local churches, supported by their diocese, </a:t>
            </a:r>
            <a:r>
              <a:rPr lang="en-US" sz="1600" b="1" dirty="0"/>
              <a:t>becoming communities and hubs for initial and ongoing formation</a:t>
            </a:r>
            <a:r>
              <a:rPr lang="en-US" sz="1600" dirty="0"/>
              <a:t>.</a:t>
            </a:r>
          </a:p>
          <a:p>
            <a:endParaRPr lang="en-GB" dirty="0"/>
          </a:p>
        </p:txBody>
      </p:sp>
      <p:sp>
        <p:nvSpPr>
          <p:cNvPr id="12" name="Text Placeholder 11">
            <a:extLst>
              <a:ext uri="{FF2B5EF4-FFF2-40B4-BE49-F238E27FC236}">
                <a16:creationId xmlns:a16="http://schemas.microsoft.com/office/drawing/2014/main" id="{223A4199-30BC-6386-5106-A7FC783C3DCB}"/>
              </a:ext>
            </a:extLst>
          </p:cNvPr>
          <p:cNvSpPr>
            <a:spLocks noGrp="1"/>
          </p:cNvSpPr>
          <p:nvPr>
            <p:ph type="body" sz="quarter" idx="3"/>
          </p:nvPr>
        </p:nvSpPr>
        <p:spPr>
          <a:xfrm>
            <a:off x="8671388" y="1681163"/>
            <a:ext cx="2684000" cy="823912"/>
          </a:xfrm>
        </p:spPr>
        <p:txBody>
          <a:bodyPr anchor="t" anchorCtr="0">
            <a:normAutofit/>
          </a:bodyPr>
          <a:lstStyle/>
          <a:p>
            <a:r>
              <a:rPr lang="en-GB" sz="3600" b="0" dirty="0"/>
              <a:t>Aligned with</a:t>
            </a:r>
          </a:p>
        </p:txBody>
      </p:sp>
      <p:pic>
        <p:nvPicPr>
          <p:cNvPr id="15" name="Content Placeholder 14">
            <a:extLst>
              <a:ext uri="{FF2B5EF4-FFF2-40B4-BE49-F238E27FC236}">
                <a16:creationId xmlns:a16="http://schemas.microsoft.com/office/drawing/2014/main" id="{FDA94BAD-2432-1484-990A-CC1B6607CA55}"/>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rcRect/>
          <a:stretch/>
        </p:blipFill>
        <p:spPr>
          <a:xfrm>
            <a:off x="8670925" y="3399400"/>
            <a:ext cx="2684463" cy="1895938"/>
          </a:xfrm>
          <a:prstGeom prst="rect">
            <a:avLst/>
          </a:prstGeom>
        </p:spPr>
      </p:pic>
      <p:pic>
        <p:nvPicPr>
          <p:cNvPr id="5" name="Picture 4" descr="Blue letters on a black background&#10;&#10;AI-generated content may be incorrect.">
            <a:extLst>
              <a:ext uri="{FF2B5EF4-FFF2-40B4-BE49-F238E27FC236}">
                <a16:creationId xmlns:a16="http://schemas.microsoft.com/office/drawing/2014/main" id="{5BE6B70C-7863-1297-A646-4EFB5AB019E6}"/>
              </a:ext>
            </a:extLst>
          </p:cNvPr>
          <p:cNvPicPr>
            <a:picLocks noChangeAspect="1"/>
          </p:cNvPicPr>
          <p:nvPr/>
        </p:nvPicPr>
        <p:blipFill>
          <a:blip r:embed="rId3"/>
          <a:stretch>
            <a:fillRect/>
          </a:stretch>
        </p:blipFill>
        <p:spPr>
          <a:xfrm>
            <a:off x="845039" y="397078"/>
            <a:ext cx="5167924" cy="1205279"/>
          </a:xfrm>
          <a:prstGeom prst="rect">
            <a:avLst/>
          </a:prstGeom>
        </p:spPr>
      </p:pic>
      <p:pic>
        <p:nvPicPr>
          <p:cNvPr id="22" name="Picture 21" descr="A close-up of a logo&#10;&#10;AI-generated content may be incorrect.">
            <a:extLst>
              <a:ext uri="{FF2B5EF4-FFF2-40B4-BE49-F238E27FC236}">
                <a16:creationId xmlns:a16="http://schemas.microsoft.com/office/drawing/2014/main" id="{427A2FCA-3ACC-6329-0D4A-52F77101F2F3}"/>
              </a:ext>
            </a:extLst>
          </p:cNvPr>
          <p:cNvPicPr>
            <a:picLocks noChangeAspect="1"/>
          </p:cNvPicPr>
          <p:nvPr/>
        </p:nvPicPr>
        <p:blipFill>
          <a:blip r:embed="rId4"/>
          <a:stretch>
            <a:fillRect/>
          </a:stretch>
        </p:blipFill>
        <p:spPr>
          <a:xfrm>
            <a:off x="7596188" y="275696"/>
            <a:ext cx="4048125" cy="1438275"/>
          </a:xfrm>
          <a:prstGeom prst="rect">
            <a:avLst/>
          </a:prstGeom>
        </p:spPr>
      </p:pic>
    </p:spTree>
    <p:extLst>
      <p:ext uri="{BB962C8B-B14F-4D97-AF65-F5344CB8AC3E}">
        <p14:creationId xmlns:p14="http://schemas.microsoft.com/office/powerpoint/2010/main" val="31127430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158F-CB55-C3E1-F73F-ECF5BA8972DE}"/>
              </a:ext>
            </a:extLst>
          </p:cNvPr>
          <p:cNvSpPr>
            <a:spLocks noGrp="1"/>
          </p:cNvSpPr>
          <p:nvPr>
            <p:ph type="title"/>
          </p:nvPr>
        </p:nvSpPr>
        <p:spPr/>
        <p:txBody>
          <a:bodyPr/>
          <a:lstStyle/>
          <a:p>
            <a:r>
              <a:rPr lang="en-GB" dirty="0"/>
              <a:t>What DIP can fund</a:t>
            </a:r>
          </a:p>
        </p:txBody>
      </p:sp>
      <p:sp>
        <p:nvSpPr>
          <p:cNvPr id="3" name="Content Placeholder 2">
            <a:extLst>
              <a:ext uri="{FF2B5EF4-FFF2-40B4-BE49-F238E27FC236}">
                <a16:creationId xmlns:a16="http://schemas.microsoft.com/office/drawing/2014/main" id="{C0D32A26-D17B-4E73-AB7B-B8F504A6767C}"/>
              </a:ext>
            </a:extLst>
          </p:cNvPr>
          <p:cNvSpPr>
            <a:spLocks noGrp="1"/>
          </p:cNvSpPr>
          <p:nvPr>
            <p:ph idx="1"/>
          </p:nvPr>
        </p:nvSpPr>
        <p:spPr/>
        <p:txBody>
          <a:bodyPr>
            <a:normAutofit lnSpcReduction="10000"/>
          </a:bodyPr>
          <a:lstStyle/>
          <a:p>
            <a:pPr marL="0" indent="0">
              <a:buNone/>
            </a:pPr>
            <a:r>
              <a:rPr lang="en-US" dirty="0"/>
              <a:t>DIP does </a:t>
            </a:r>
            <a:r>
              <a:rPr lang="en-GB" dirty="0"/>
              <a:t>not replace core funding.  It is to </a:t>
            </a:r>
            <a:r>
              <a:rPr lang="en-US" dirty="0"/>
              <a:t>support </a:t>
            </a:r>
            <a:r>
              <a:rPr lang="en-US" b="1" dirty="0"/>
              <a:t>mission and growth in three main ways</a:t>
            </a:r>
            <a:r>
              <a:rPr lang="en-US" dirty="0"/>
              <a:t>:</a:t>
            </a:r>
          </a:p>
          <a:p>
            <a:pPr marL="0" indent="0">
              <a:buNone/>
            </a:pPr>
            <a:endParaRPr lang="en-US" dirty="0"/>
          </a:p>
          <a:p>
            <a:pPr lvl="1"/>
            <a:r>
              <a:rPr lang="en-US" b="1" dirty="0"/>
              <a:t>Develop and revitalise existing ministries</a:t>
            </a:r>
            <a:endParaRPr lang="en-US" dirty="0"/>
          </a:p>
          <a:p>
            <a:pPr lvl="2"/>
            <a:r>
              <a:rPr lang="en-US" dirty="0"/>
              <a:t>Strengthening local leadership, discipleship and engagement</a:t>
            </a:r>
          </a:p>
          <a:p>
            <a:pPr lvl="2"/>
            <a:r>
              <a:rPr lang="en-US" dirty="0"/>
              <a:t>Renewing struggling or strategic parishes</a:t>
            </a:r>
          </a:p>
          <a:p>
            <a:pPr lvl="1"/>
            <a:r>
              <a:rPr lang="en-US" b="1" dirty="0"/>
              <a:t>Develop new areas of mission</a:t>
            </a:r>
            <a:endParaRPr lang="en-US" dirty="0"/>
          </a:p>
          <a:p>
            <a:pPr lvl="2"/>
            <a:r>
              <a:rPr lang="en-US" dirty="0"/>
              <a:t>Church plants, new worshipping communities, chaplaincy initiatives</a:t>
            </a:r>
          </a:p>
          <a:p>
            <a:pPr lvl="2"/>
            <a:r>
              <a:rPr lang="en-US" dirty="0"/>
              <a:t>Work with younger generations and under-represented groups</a:t>
            </a:r>
          </a:p>
          <a:p>
            <a:pPr lvl="1"/>
            <a:r>
              <a:rPr lang="en-US" b="1" dirty="0"/>
              <a:t>Scale up what’s working</a:t>
            </a:r>
            <a:endParaRPr lang="en-US" dirty="0"/>
          </a:p>
          <a:p>
            <a:pPr lvl="2"/>
            <a:r>
              <a:rPr lang="en-US" dirty="0"/>
              <a:t>Expand successful local projects or pilot initiatives across deaneries or the whole diocese</a:t>
            </a:r>
          </a:p>
          <a:p>
            <a:endParaRPr lang="en-GB" dirty="0"/>
          </a:p>
        </p:txBody>
      </p:sp>
    </p:spTree>
    <p:extLst>
      <p:ext uri="{BB962C8B-B14F-4D97-AF65-F5344CB8AC3E}">
        <p14:creationId xmlns:p14="http://schemas.microsoft.com/office/powerpoint/2010/main" val="35312614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BFB18-3F27-48E0-CACE-C4B986E65B4F}"/>
              </a:ext>
            </a:extLst>
          </p:cNvPr>
          <p:cNvSpPr>
            <a:spLocks noGrp="1"/>
          </p:cNvSpPr>
          <p:nvPr>
            <p:ph type="title"/>
          </p:nvPr>
        </p:nvSpPr>
        <p:spPr/>
        <p:txBody>
          <a:bodyPr/>
          <a:lstStyle/>
          <a:p>
            <a:r>
              <a:rPr lang="en-GB" dirty="0"/>
              <a:t>How much</a:t>
            </a:r>
          </a:p>
        </p:txBody>
      </p:sp>
      <p:sp>
        <p:nvSpPr>
          <p:cNvPr id="3" name="Content Placeholder 2">
            <a:extLst>
              <a:ext uri="{FF2B5EF4-FFF2-40B4-BE49-F238E27FC236}">
                <a16:creationId xmlns:a16="http://schemas.microsoft.com/office/drawing/2014/main" id="{71E72860-F38B-38F7-CFE2-2110D8608113}"/>
              </a:ext>
            </a:extLst>
          </p:cNvPr>
          <p:cNvSpPr>
            <a:spLocks noGrp="1"/>
          </p:cNvSpPr>
          <p:nvPr>
            <p:ph sz="half" idx="1"/>
          </p:nvPr>
        </p:nvSpPr>
        <p:spPr/>
        <p:txBody>
          <a:bodyPr>
            <a:normAutofit/>
          </a:bodyPr>
          <a:lstStyle/>
          <a:p>
            <a:pPr marL="0" indent="0">
              <a:buNone/>
            </a:pPr>
            <a:r>
              <a:rPr lang="en-US" dirty="0"/>
              <a:t>We are eligible for up to:</a:t>
            </a:r>
          </a:p>
          <a:p>
            <a:pPr marL="0" indent="0">
              <a:buNone/>
            </a:pPr>
            <a:endParaRPr lang="en-US" dirty="0"/>
          </a:p>
          <a:p>
            <a:pPr lvl="1"/>
            <a:r>
              <a:rPr lang="en-US" b="1" dirty="0"/>
              <a:t>£5 million (2026–2028)</a:t>
            </a:r>
          </a:p>
          <a:p>
            <a:pPr marL="457200" lvl="1" indent="0">
              <a:buNone/>
            </a:pPr>
            <a:endParaRPr lang="en-US" b="1" dirty="0"/>
          </a:p>
          <a:p>
            <a:pPr marL="0" indent="0">
              <a:buNone/>
            </a:pPr>
            <a:r>
              <a:rPr lang="en-US" dirty="0"/>
              <a:t>and a further</a:t>
            </a:r>
          </a:p>
          <a:p>
            <a:pPr marL="0" indent="0">
              <a:buNone/>
            </a:pPr>
            <a:endParaRPr lang="en-US" dirty="0"/>
          </a:p>
          <a:p>
            <a:pPr lvl="1"/>
            <a:r>
              <a:rPr lang="en-US" b="1" dirty="0"/>
              <a:t>£7 million (2029–2031)</a:t>
            </a:r>
            <a:endParaRPr lang="en-GB" dirty="0"/>
          </a:p>
        </p:txBody>
      </p:sp>
      <p:sp>
        <p:nvSpPr>
          <p:cNvPr id="4" name="Content Placeholder 3">
            <a:extLst>
              <a:ext uri="{FF2B5EF4-FFF2-40B4-BE49-F238E27FC236}">
                <a16:creationId xmlns:a16="http://schemas.microsoft.com/office/drawing/2014/main" id="{A73F98C8-00D1-0D48-848B-4D49D367F15B}"/>
              </a:ext>
            </a:extLst>
          </p:cNvPr>
          <p:cNvSpPr>
            <a:spLocks noGrp="1"/>
          </p:cNvSpPr>
          <p:nvPr>
            <p:ph sz="half" idx="2"/>
          </p:nvPr>
        </p:nvSpPr>
        <p:spPr/>
        <p:txBody>
          <a:bodyPr>
            <a:normAutofit/>
          </a:bodyPr>
          <a:lstStyle/>
          <a:p>
            <a:pPr marL="0" indent="0" algn="ctr">
              <a:buNone/>
            </a:pPr>
            <a:r>
              <a:rPr lang="en-GB" sz="7200" b="1" dirty="0">
                <a:solidFill>
                  <a:srgbClr val="FF0000"/>
                </a:solidFill>
              </a:rPr>
              <a:t>£12 million</a:t>
            </a:r>
          </a:p>
          <a:p>
            <a:pPr marL="0" indent="0" algn="ctr">
              <a:buNone/>
            </a:pPr>
            <a:r>
              <a:rPr lang="en-GB" sz="7200" dirty="0"/>
              <a:t>over</a:t>
            </a:r>
          </a:p>
          <a:p>
            <a:pPr marL="0" indent="0" algn="ctr">
              <a:buNone/>
            </a:pPr>
            <a:r>
              <a:rPr lang="en-GB" sz="7200" b="1" dirty="0">
                <a:solidFill>
                  <a:srgbClr val="FF0000"/>
                </a:solidFill>
              </a:rPr>
              <a:t>6 Years</a:t>
            </a:r>
          </a:p>
        </p:txBody>
      </p:sp>
    </p:spTree>
    <p:extLst>
      <p:ext uri="{BB962C8B-B14F-4D97-AF65-F5344CB8AC3E}">
        <p14:creationId xmlns:p14="http://schemas.microsoft.com/office/powerpoint/2010/main" val="23083478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3EE10-0B8F-97F3-E398-8A7174EE6B43}"/>
              </a:ext>
            </a:extLst>
          </p:cNvPr>
          <p:cNvSpPr>
            <a:spLocks noGrp="1"/>
          </p:cNvSpPr>
          <p:nvPr>
            <p:ph type="title"/>
          </p:nvPr>
        </p:nvSpPr>
        <p:spPr/>
        <p:txBody>
          <a:bodyPr/>
          <a:lstStyle/>
          <a:p>
            <a:r>
              <a:rPr lang="en-GB" dirty="0"/>
              <a:t>DIP is not the only show in town</a:t>
            </a:r>
          </a:p>
        </p:txBody>
      </p:sp>
      <p:graphicFrame>
        <p:nvGraphicFramePr>
          <p:cNvPr id="4" name="Content Placeholder 3">
            <a:extLst>
              <a:ext uri="{FF2B5EF4-FFF2-40B4-BE49-F238E27FC236}">
                <a16:creationId xmlns:a16="http://schemas.microsoft.com/office/drawing/2014/main" id="{E178AAB5-FF93-3A82-FC29-8AC79D644EFD}"/>
              </a:ext>
            </a:extLst>
          </p:cNvPr>
          <p:cNvGraphicFramePr>
            <a:graphicFrameLocks noGrp="1"/>
          </p:cNvGraphicFramePr>
          <p:nvPr>
            <p:ph sz="half" idx="1"/>
          </p:nvPr>
        </p:nvGraphicFramePr>
        <p:xfrm>
          <a:off x="838199" y="1825625"/>
          <a:ext cx="7309207"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4">
            <a:extLst>
              <a:ext uri="{FF2B5EF4-FFF2-40B4-BE49-F238E27FC236}">
                <a16:creationId xmlns:a16="http://schemas.microsoft.com/office/drawing/2014/main" id="{7B53E832-51EB-E243-9B54-72579D476E6D}"/>
              </a:ext>
            </a:extLst>
          </p:cNvPr>
          <p:cNvSpPr>
            <a:spLocks noGrp="1"/>
          </p:cNvSpPr>
          <p:nvPr>
            <p:ph sz="half" idx="2"/>
          </p:nvPr>
        </p:nvSpPr>
        <p:spPr>
          <a:xfrm>
            <a:off x="8219326" y="1825625"/>
            <a:ext cx="3134474" cy="4351338"/>
          </a:xfrm>
        </p:spPr>
        <p:txBody>
          <a:bodyPr anchor="ctr" anchorCtr="0">
            <a:normAutofit/>
          </a:bodyPr>
          <a:lstStyle/>
          <a:p>
            <a:pPr marL="0" indent="0" algn="ctr">
              <a:buNone/>
            </a:pPr>
            <a:r>
              <a:rPr lang="en-GB" sz="3600" dirty="0"/>
              <a:t>Opportunities to Invest in Missional and Financial Sustainability</a:t>
            </a:r>
          </a:p>
        </p:txBody>
      </p:sp>
    </p:spTree>
    <p:extLst>
      <p:ext uri="{BB962C8B-B14F-4D97-AF65-F5344CB8AC3E}">
        <p14:creationId xmlns:p14="http://schemas.microsoft.com/office/powerpoint/2010/main" val="24723831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2D2B266D-3625-4584-A5C3-7D3F672CF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 name="Rectangle 7">
            <a:extLst>
              <a:ext uri="{FF2B5EF4-FFF2-40B4-BE49-F238E27FC236}">
                <a16:creationId xmlns:a16="http://schemas.microsoft.com/office/drawing/2014/main" id="{C463B99A-73EE-4FBB-B7C4-F9F9BCC25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9" name="Freeform: Shape 13">
            <a:extLst>
              <a:ext uri="{FF2B5EF4-FFF2-40B4-BE49-F238E27FC236}">
                <a16:creationId xmlns:a16="http://schemas.microsoft.com/office/drawing/2014/main" id="{A5D2A5D1-BA0D-47D3-B051-DA7743C46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219825"/>
          </a:xfrm>
          <a:custGeom>
            <a:avLst/>
            <a:gdLst>
              <a:gd name="connsiteX0" fmla="*/ 6789701 w 12192000"/>
              <a:gd name="connsiteY0" fmla="*/ 6151588 h 6219825"/>
              <a:gd name="connsiteX1" fmla="*/ 6788702 w 12192000"/>
              <a:gd name="connsiteY1" fmla="*/ 6151666 h 6219825"/>
              <a:gd name="connsiteX2" fmla="*/ 6788476 w 12192000"/>
              <a:gd name="connsiteY2" fmla="*/ 6152200 h 6219825"/>
              <a:gd name="connsiteX3" fmla="*/ 9834 w 12192000"/>
              <a:gd name="connsiteY3" fmla="*/ 0 h 6219825"/>
              <a:gd name="connsiteX4" fmla="*/ 12357 w 12192000"/>
              <a:gd name="connsiteY4" fmla="*/ 1 h 6219825"/>
              <a:gd name="connsiteX5" fmla="*/ 12192000 w 12192000"/>
              <a:gd name="connsiteY5" fmla="*/ 1 h 6219825"/>
              <a:gd name="connsiteX6" fmla="*/ 12192000 w 12192000"/>
              <a:gd name="connsiteY6" fmla="*/ 5105401 h 6219825"/>
              <a:gd name="connsiteX7" fmla="*/ 12191716 w 12192000"/>
              <a:gd name="connsiteY7" fmla="*/ 5105401 h 6219825"/>
              <a:gd name="connsiteX8" fmla="*/ 12192000 w 12192000"/>
              <a:gd name="connsiteY8" fmla="*/ 5256977 h 6219825"/>
              <a:gd name="connsiteX9" fmla="*/ 12061096 w 12192000"/>
              <a:gd name="connsiteY9" fmla="*/ 5296034 h 6219825"/>
              <a:gd name="connsiteX10" fmla="*/ 11676800 w 12192000"/>
              <a:gd name="connsiteY10" fmla="*/ 5399652 h 6219825"/>
              <a:gd name="connsiteX11" fmla="*/ 10425355 w 12192000"/>
              <a:gd name="connsiteY11" fmla="*/ 5683310 h 6219825"/>
              <a:gd name="connsiteX12" fmla="*/ 9424022 w 12192000"/>
              <a:gd name="connsiteY12" fmla="*/ 5858546 h 6219825"/>
              <a:gd name="connsiteX13" fmla="*/ 8458419 w 12192000"/>
              <a:gd name="connsiteY13" fmla="*/ 5992303 h 6219825"/>
              <a:gd name="connsiteX14" fmla="*/ 7715970 w 12192000"/>
              <a:gd name="connsiteY14" fmla="*/ 6072283 h 6219825"/>
              <a:gd name="connsiteX15" fmla="*/ 6951716 w 12192000"/>
              <a:gd name="connsiteY15" fmla="*/ 6138091 h 6219825"/>
              <a:gd name="connsiteX16" fmla="*/ 6936303 w 12192000"/>
              <a:gd name="connsiteY16" fmla="*/ 6140163 h 6219825"/>
              <a:gd name="connsiteX17" fmla="*/ 6790448 w 12192000"/>
              <a:gd name="connsiteY17" fmla="*/ 6151529 h 6219825"/>
              <a:gd name="connsiteX18" fmla="*/ 6799941 w 12192000"/>
              <a:gd name="connsiteY18" fmla="*/ 6153349 h 6219825"/>
              <a:gd name="connsiteX19" fmla="*/ 6835432 w 12192000"/>
              <a:gd name="connsiteY19" fmla="*/ 6151642 h 6219825"/>
              <a:gd name="connsiteX20" fmla="*/ 6884003 w 12192000"/>
              <a:gd name="connsiteY20" fmla="*/ 6148662 h 6219825"/>
              <a:gd name="connsiteX21" fmla="*/ 7578771 w 12192000"/>
              <a:gd name="connsiteY21" fmla="*/ 6116122 h 6219825"/>
              <a:gd name="connsiteX22" fmla="*/ 8623845 w 12192000"/>
              <a:gd name="connsiteY22" fmla="*/ 6029188 h 6219825"/>
              <a:gd name="connsiteX23" fmla="*/ 9479970 w 12192000"/>
              <a:gd name="connsiteY23" fmla="*/ 5925239 h 6219825"/>
              <a:gd name="connsiteX24" fmla="*/ 10629308 w 12192000"/>
              <a:gd name="connsiteY24" fmla="*/ 5731000 h 6219825"/>
              <a:gd name="connsiteX25" fmla="*/ 11998498 w 12192000"/>
              <a:gd name="connsiteY25" fmla="*/ 5404869 h 6219825"/>
              <a:gd name="connsiteX26" fmla="*/ 12192000 w 12192000"/>
              <a:gd name="connsiteY26" fmla="*/ 5347846 h 6219825"/>
              <a:gd name="connsiteX27" fmla="*/ 12192000 w 12192000"/>
              <a:gd name="connsiteY27" fmla="*/ 5402606 h 6219825"/>
              <a:gd name="connsiteX28" fmla="*/ 11829257 w 12192000"/>
              <a:gd name="connsiteY28" fmla="*/ 5507950 h 6219825"/>
              <a:gd name="connsiteX29" fmla="*/ 10939183 w 12192000"/>
              <a:gd name="connsiteY29" fmla="*/ 5722555 h 6219825"/>
              <a:gd name="connsiteX30" fmla="*/ 9985530 w 12192000"/>
              <a:gd name="connsiteY30" fmla="*/ 5902635 h 6219825"/>
              <a:gd name="connsiteX31" fmla="*/ 9186882 w 12192000"/>
              <a:gd name="connsiteY31" fmla="*/ 6018631 h 6219825"/>
              <a:gd name="connsiteX32" fmla="*/ 8578198 w 12192000"/>
              <a:gd name="connsiteY32" fmla="*/ 6088179 h 6219825"/>
              <a:gd name="connsiteX33" fmla="*/ 7864358 w 12192000"/>
              <a:gd name="connsiteY33" fmla="*/ 6149656 h 6219825"/>
              <a:gd name="connsiteX34" fmla="*/ 6935502 w 12192000"/>
              <a:gd name="connsiteY34" fmla="*/ 6201071 h 6219825"/>
              <a:gd name="connsiteX35" fmla="*/ 6477750 w 12192000"/>
              <a:gd name="connsiteY35" fmla="*/ 6214980 h 6219825"/>
              <a:gd name="connsiteX36" fmla="*/ 6362294 w 12192000"/>
              <a:gd name="connsiteY36" fmla="*/ 6219825 h 6219825"/>
              <a:gd name="connsiteX37" fmla="*/ 6057129 w 12192000"/>
              <a:gd name="connsiteY37" fmla="*/ 6219825 h 6219825"/>
              <a:gd name="connsiteX38" fmla="*/ 5977784 w 12192000"/>
              <a:gd name="connsiteY38" fmla="*/ 6215229 h 6219825"/>
              <a:gd name="connsiteX39" fmla="*/ 5265087 w 12192000"/>
              <a:gd name="connsiteY39" fmla="*/ 6178965 h 6219825"/>
              <a:gd name="connsiteX40" fmla="*/ 4346277 w 12192000"/>
              <a:gd name="connsiteY40" fmla="*/ 6116869 h 6219825"/>
              <a:gd name="connsiteX41" fmla="*/ 3373045 w 12192000"/>
              <a:gd name="connsiteY41" fmla="*/ 6018259 h 6219825"/>
              <a:gd name="connsiteX42" fmla="*/ 2362173 w 12192000"/>
              <a:gd name="connsiteY42" fmla="*/ 5899282 h 6219825"/>
              <a:gd name="connsiteX43" fmla="*/ 1233178 w 12192000"/>
              <a:gd name="connsiteY43" fmla="*/ 5726033 h 6219825"/>
              <a:gd name="connsiteX44" fmla="*/ 68500 w 12192000"/>
              <a:gd name="connsiteY44" fmla="*/ 5486226 h 6219825"/>
              <a:gd name="connsiteX45" fmla="*/ 0 w 12192000"/>
              <a:gd name="connsiteY45" fmla="*/ 5468863 h 6219825"/>
              <a:gd name="connsiteX46" fmla="*/ 0 w 12192000"/>
              <a:gd name="connsiteY46" fmla="*/ 5412351 h 6219825"/>
              <a:gd name="connsiteX47" fmla="*/ 72441 w 12192000"/>
              <a:gd name="connsiteY47" fmla="*/ 5431135 h 6219825"/>
              <a:gd name="connsiteX48" fmla="*/ 600716 w 12192000"/>
              <a:gd name="connsiteY48" fmla="*/ 5549555 h 6219825"/>
              <a:gd name="connsiteX49" fmla="*/ 1769512 w 12192000"/>
              <a:gd name="connsiteY49" fmla="*/ 5759811 h 6219825"/>
              <a:gd name="connsiteX50" fmla="*/ 2613554 w 12192000"/>
              <a:gd name="connsiteY50" fmla="*/ 5876802 h 6219825"/>
              <a:gd name="connsiteX51" fmla="*/ 2581134 w 12192000"/>
              <a:gd name="connsiteY51" fmla="*/ 5866867 h 6219825"/>
              <a:gd name="connsiteX52" fmla="*/ 1112635 w 12192000"/>
              <a:gd name="connsiteY52" fmla="*/ 5534031 h 6219825"/>
              <a:gd name="connsiteX53" fmla="*/ 420412 w 12192000"/>
              <a:gd name="connsiteY53" fmla="*/ 5334514 h 6219825"/>
              <a:gd name="connsiteX54" fmla="*/ 0 w 12192000"/>
              <a:gd name="connsiteY54" fmla="*/ 5195539 h 6219825"/>
              <a:gd name="connsiteX55" fmla="*/ 60 w 12192000"/>
              <a:gd name="connsiteY55" fmla="*/ 5105401 h 6219825"/>
              <a:gd name="connsiteX56" fmla="*/ 0 w 12192000"/>
              <a:gd name="connsiteY56" fmla="*/ 5105401 h 6219825"/>
              <a:gd name="connsiteX57" fmla="*/ 0 w 12192000"/>
              <a:gd name="connsiteY57" fmla="*/ 1 h 6219825"/>
              <a:gd name="connsiteX58" fmla="*/ 9834 w 12192000"/>
              <a:gd name="connsiteY58" fmla="*/ 1 h 621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2192000" h="6219825">
                <a:moveTo>
                  <a:pt x="6789701" y="6151588"/>
                </a:moveTo>
                <a:lnTo>
                  <a:pt x="6788702" y="6151666"/>
                </a:lnTo>
                <a:cubicBezTo>
                  <a:pt x="6788627" y="6151844"/>
                  <a:pt x="6788551" y="6152022"/>
                  <a:pt x="6788476" y="6152200"/>
                </a:cubicBezTo>
                <a:close/>
                <a:moveTo>
                  <a:pt x="9834" y="0"/>
                </a:moveTo>
                <a:lnTo>
                  <a:pt x="12357" y="1"/>
                </a:lnTo>
                <a:lnTo>
                  <a:pt x="12192000" y="1"/>
                </a:lnTo>
                <a:lnTo>
                  <a:pt x="12192000" y="5105401"/>
                </a:lnTo>
                <a:lnTo>
                  <a:pt x="12191716" y="5105401"/>
                </a:lnTo>
                <a:lnTo>
                  <a:pt x="12192000" y="5256977"/>
                </a:lnTo>
                <a:lnTo>
                  <a:pt x="12061096" y="5296034"/>
                </a:lnTo>
                <a:cubicBezTo>
                  <a:pt x="11933500" y="5332263"/>
                  <a:pt x="11805390" y="5366806"/>
                  <a:pt x="11676800" y="5399652"/>
                </a:cubicBezTo>
                <a:cubicBezTo>
                  <a:pt x="11262789" y="5507204"/>
                  <a:pt x="10845343" y="5600846"/>
                  <a:pt x="10425355" y="5683310"/>
                </a:cubicBezTo>
                <a:cubicBezTo>
                  <a:pt x="10092810" y="5748549"/>
                  <a:pt x="9759033" y="5806970"/>
                  <a:pt x="9424022" y="5858546"/>
                </a:cubicBezTo>
                <a:cubicBezTo>
                  <a:pt x="9102997" y="5908224"/>
                  <a:pt x="8781133" y="5952809"/>
                  <a:pt x="8458419" y="5992303"/>
                </a:cubicBezTo>
                <a:cubicBezTo>
                  <a:pt x="8211360" y="6022481"/>
                  <a:pt x="7963792" y="6048065"/>
                  <a:pt x="7715970" y="6072283"/>
                </a:cubicBezTo>
                <a:lnTo>
                  <a:pt x="6951716" y="6138091"/>
                </a:lnTo>
                <a:lnTo>
                  <a:pt x="6936303" y="6140163"/>
                </a:lnTo>
                <a:lnTo>
                  <a:pt x="6790448" y="6151529"/>
                </a:lnTo>
                <a:lnTo>
                  <a:pt x="6799941" y="6153349"/>
                </a:lnTo>
                <a:cubicBezTo>
                  <a:pt x="6811623" y="6153816"/>
                  <a:pt x="6823734" y="6151642"/>
                  <a:pt x="6835432" y="6151642"/>
                </a:cubicBezTo>
                <a:cubicBezTo>
                  <a:pt x="6851580" y="6151642"/>
                  <a:pt x="6867729" y="6149034"/>
                  <a:pt x="6884003" y="6148662"/>
                </a:cubicBezTo>
                <a:cubicBezTo>
                  <a:pt x="7115805" y="6143198"/>
                  <a:pt x="7347351" y="6131026"/>
                  <a:pt x="7578771" y="6116122"/>
                </a:cubicBezTo>
                <a:cubicBezTo>
                  <a:pt x="7927552" y="6093644"/>
                  <a:pt x="8276080" y="6065453"/>
                  <a:pt x="8623845" y="6029188"/>
                </a:cubicBezTo>
                <a:cubicBezTo>
                  <a:pt x="8909939" y="5999878"/>
                  <a:pt x="9195310" y="5965228"/>
                  <a:pt x="9479970" y="5925239"/>
                </a:cubicBezTo>
                <a:cubicBezTo>
                  <a:pt x="9864901" y="5870842"/>
                  <a:pt x="10248014" y="5806101"/>
                  <a:pt x="10629308" y="5731000"/>
                </a:cubicBezTo>
                <a:cubicBezTo>
                  <a:pt x="11090114" y="5639842"/>
                  <a:pt x="11546975" y="5532291"/>
                  <a:pt x="11998498" y="5404869"/>
                </a:cubicBezTo>
                <a:lnTo>
                  <a:pt x="12192000" y="5347846"/>
                </a:lnTo>
                <a:lnTo>
                  <a:pt x="12192000" y="5402606"/>
                </a:lnTo>
                <a:lnTo>
                  <a:pt x="11829257" y="5507950"/>
                </a:lnTo>
                <a:cubicBezTo>
                  <a:pt x="11534769" y="5587680"/>
                  <a:pt x="11238120" y="5658596"/>
                  <a:pt x="10939183" y="5722555"/>
                </a:cubicBezTo>
                <a:cubicBezTo>
                  <a:pt x="10622824" y="5790365"/>
                  <a:pt x="10304941" y="5850387"/>
                  <a:pt x="9985530" y="5902635"/>
                </a:cubicBezTo>
                <a:cubicBezTo>
                  <a:pt x="9720036" y="5946102"/>
                  <a:pt x="9453814" y="5984764"/>
                  <a:pt x="9186882" y="6018631"/>
                </a:cubicBezTo>
                <a:cubicBezTo>
                  <a:pt x="8984197" y="6044216"/>
                  <a:pt x="8781514" y="6068309"/>
                  <a:pt x="8578198" y="6088179"/>
                </a:cubicBezTo>
                <a:lnTo>
                  <a:pt x="7864358" y="6149656"/>
                </a:lnTo>
                <a:cubicBezTo>
                  <a:pt x="7554994" y="6172009"/>
                  <a:pt x="7245502" y="6189895"/>
                  <a:pt x="6935502" y="6201071"/>
                </a:cubicBezTo>
                <a:lnTo>
                  <a:pt x="6477750" y="6214980"/>
                </a:lnTo>
                <a:cubicBezTo>
                  <a:pt x="6439195" y="6212895"/>
                  <a:pt x="6400529" y="6214521"/>
                  <a:pt x="6362294" y="6219825"/>
                </a:cubicBezTo>
                <a:lnTo>
                  <a:pt x="6057129" y="6219825"/>
                </a:lnTo>
                <a:lnTo>
                  <a:pt x="5977784" y="6215229"/>
                </a:lnTo>
                <a:lnTo>
                  <a:pt x="5265087" y="6178965"/>
                </a:lnTo>
                <a:cubicBezTo>
                  <a:pt x="4958267" y="6166544"/>
                  <a:pt x="4651826" y="6146055"/>
                  <a:pt x="4346277" y="6116869"/>
                </a:cubicBezTo>
                <a:lnTo>
                  <a:pt x="3373045" y="6018259"/>
                </a:lnTo>
                <a:cubicBezTo>
                  <a:pt x="3035412" y="5983982"/>
                  <a:pt x="2698456" y="5944327"/>
                  <a:pt x="2362173" y="5899282"/>
                </a:cubicBezTo>
                <a:cubicBezTo>
                  <a:pt x="1984692" y="5849108"/>
                  <a:pt x="1608364" y="5791358"/>
                  <a:pt x="1233178" y="5726033"/>
                </a:cubicBezTo>
                <a:cubicBezTo>
                  <a:pt x="842181" y="5657291"/>
                  <a:pt x="453758" y="5578770"/>
                  <a:pt x="68500" y="5486226"/>
                </a:cubicBezTo>
                <a:lnTo>
                  <a:pt x="0" y="5468863"/>
                </a:lnTo>
                <a:lnTo>
                  <a:pt x="0" y="5412351"/>
                </a:lnTo>
                <a:lnTo>
                  <a:pt x="72441" y="5431135"/>
                </a:lnTo>
                <a:cubicBezTo>
                  <a:pt x="247961" y="5473331"/>
                  <a:pt x="424164" y="5512608"/>
                  <a:pt x="600716" y="5549555"/>
                </a:cubicBezTo>
                <a:cubicBezTo>
                  <a:pt x="988279" y="5630403"/>
                  <a:pt x="1378133" y="5699330"/>
                  <a:pt x="1769512" y="5759811"/>
                </a:cubicBezTo>
                <a:cubicBezTo>
                  <a:pt x="2052426" y="5803406"/>
                  <a:pt x="2335725" y="5843519"/>
                  <a:pt x="2613554" y="5876802"/>
                </a:cubicBezTo>
                <a:cubicBezTo>
                  <a:pt x="2605544" y="5879410"/>
                  <a:pt x="2594611" y="5869350"/>
                  <a:pt x="2581134" y="5866867"/>
                </a:cubicBezTo>
                <a:cubicBezTo>
                  <a:pt x="2087178" y="5774877"/>
                  <a:pt x="1597684" y="5663937"/>
                  <a:pt x="1112635" y="5534031"/>
                </a:cubicBezTo>
                <a:cubicBezTo>
                  <a:pt x="880453" y="5471934"/>
                  <a:pt x="649713" y="5405428"/>
                  <a:pt x="420412" y="5334514"/>
                </a:cubicBezTo>
                <a:lnTo>
                  <a:pt x="0" y="5195539"/>
                </a:lnTo>
                <a:lnTo>
                  <a:pt x="60" y="5105401"/>
                </a:lnTo>
                <a:lnTo>
                  <a:pt x="0" y="5105401"/>
                </a:lnTo>
                <a:lnTo>
                  <a:pt x="0" y="1"/>
                </a:lnTo>
                <a:lnTo>
                  <a:pt x="9834" y="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6" name="Picture 5" descr="A diagram of growth and decline&#10;&#10;AI-generated content may be incorrect.">
            <a:extLst>
              <a:ext uri="{FF2B5EF4-FFF2-40B4-BE49-F238E27FC236}">
                <a16:creationId xmlns:a16="http://schemas.microsoft.com/office/drawing/2014/main" id="{AD347AF0-F844-F170-0D59-F0C1B6724F20}"/>
              </a:ext>
            </a:extLst>
          </p:cNvPr>
          <p:cNvPicPr>
            <a:picLocks noChangeAspect="1"/>
          </p:cNvPicPr>
          <p:nvPr/>
        </p:nvPicPr>
        <p:blipFill>
          <a:blip r:embed="rId2"/>
          <a:stretch>
            <a:fillRect/>
          </a:stretch>
        </p:blipFill>
        <p:spPr>
          <a:xfrm>
            <a:off x="5196416" y="-1"/>
            <a:ext cx="6995584" cy="5207001"/>
          </a:xfrm>
          <a:prstGeom prst="rect">
            <a:avLst/>
          </a:prstGeom>
        </p:spPr>
      </p:pic>
      <p:sp>
        <p:nvSpPr>
          <p:cNvPr id="11" name="TextBox 10">
            <a:extLst>
              <a:ext uri="{FF2B5EF4-FFF2-40B4-BE49-F238E27FC236}">
                <a16:creationId xmlns:a16="http://schemas.microsoft.com/office/drawing/2014/main" id="{F3EC458D-C127-F826-DF38-673E86EF413C}"/>
              </a:ext>
            </a:extLst>
          </p:cNvPr>
          <p:cNvSpPr txBox="1"/>
          <p:nvPr/>
        </p:nvSpPr>
        <p:spPr>
          <a:xfrm>
            <a:off x="433917" y="1449917"/>
            <a:ext cx="4572000"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200" b="0" i="0" u="none" strike="noStrike" kern="1200" cap="none" spc="0" normalizeH="0" baseline="0" noProof="0" dirty="0">
                <a:ln>
                  <a:noFill/>
                </a:ln>
                <a:solidFill>
                  <a:prstClr val="black"/>
                </a:solidFill>
                <a:effectLst/>
                <a:uLnTx/>
                <a:uFillTx/>
                <a:latin typeface="Aptos" panose="02110004020202020204"/>
                <a:ea typeface="+mn-ea"/>
                <a:cs typeface="+mn-cs"/>
              </a:rPr>
              <a:t>A Strategy for Growth</a:t>
            </a:r>
          </a:p>
        </p:txBody>
      </p:sp>
    </p:spTree>
    <p:extLst>
      <p:ext uri="{BB962C8B-B14F-4D97-AF65-F5344CB8AC3E}">
        <p14:creationId xmlns:p14="http://schemas.microsoft.com/office/powerpoint/2010/main" val="4089964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D5A757C-2AEA-11DD-573C-CBA55F026F7A}"/>
              </a:ext>
            </a:extLst>
          </p:cNvPr>
          <p:cNvSpPr>
            <a:spLocks noGrp="1"/>
          </p:cNvSpPr>
          <p:nvPr>
            <p:ph type="title"/>
          </p:nvPr>
        </p:nvSpPr>
        <p:spPr/>
        <p:txBody>
          <a:bodyPr/>
          <a:lstStyle/>
          <a:p>
            <a:r>
              <a:rPr lang="en-GB" dirty="0"/>
              <a:t>We’ve already benefited</a:t>
            </a:r>
          </a:p>
        </p:txBody>
      </p:sp>
      <p:sp>
        <p:nvSpPr>
          <p:cNvPr id="5" name="Content Placeholder 4">
            <a:extLst>
              <a:ext uri="{FF2B5EF4-FFF2-40B4-BE49-F238E27FC236}">
                <a16:creationId xmlns:a16="http://schemas.microsoft.com/office/drawing/2014/main" id="{D84F291B-0245-EB59-A2DE-90AB5CEA2CAF}"/>
              </a:ext>
            </a:extLst>
          </p:cNvPr>
          <p:cNvSpPr>
            <a:spLocks noGrp="1"/>
          </p:cNvSpPr>
          <p:nvPr>
            <p:ph sz="half" idx="1"/>
          </p:nvPr>
        </p:nvSpPr>
        <p:spPr>
          <a:xfrm>
            <a:off x="827071" y="1825625"/>
            <a:ext cx="5181600" cy="4351338"/>
          </a:xfrm>
        </p:spPr>
        <p:txBody>
          <a:bodyPr/>
          <a:lstStyle/>
          <a:p>
            <a:r>
              <a:rPr lang="en-GB" dirty="0"/>
              <a:t>Telford Minster - £1.7m </a:t>
            </a:r>
          </a:p>
          <a:p>
            <a:endParaRPr lang="en-GB" dirty="0"/>
          </a:p>
          <a:p>
            <a:endParaRPr lang="en-GB" dirty="0"/>
          </a:p>
        </p:txBody>
      </p:sp>
      <p:sp>
        <p:nvSpPr>
          <p:cNvPr id="6" name="Content Placeholder 5">
            <a:extLst>
              <a:ext uri="{FF2B5EF4-FFF2-40B4-BE49-F238E27FC236}">
                <a16:creationId xmlns:a16="http://schemas.microsoft.com/office/drawing/2014/main" id="{1604F388-31FF-B3B9-7E25-9055D1435D26}"/>
              </a:ext>
            </a:extLst>
          </p:cNvPr>
          <p:cNvSpPr>
            <a:spLocks noGrp="1"/>
          </p:cNvSpPr>
          <p:nvPr>
            <p:ph sz="half" idx="2"/>
          </p:nvPr>
        </p:nvSpPr>
        <p:spPr/>
        <p:txBody>
          <a:bodyPr/>
          <a:lstStyle/>
          <a:p>
            <a:r>
              <a:rPr lang="en-GB" dirty="0"/>
              <a:t>Stoke – £5.9m</a:t>
            </a:r>
          </a:p>
          <a:p>
            <a:endParaRPr lang="en-GB" dirty="0"/>
          </a:p>
          <a:p>
            <a:endParaRPr lang="en-GB" dirty="0"/>
          </a:p>
          <a:p>
            <a:endParaRPr lang="en-GB" dirty="0"/>
          </a:p>
          <a:p>
            <a:endParaRPr lang="en-GB" dirty="0"/>
          </a:p>
          <a:p>
            <a:endParaRPr lang="en-GB" dirty="0"/>
          </a:p>
        </p:txBody>
      </p:sp>
      <p:sp>
        <p:nvSpPr>
          <p:cNvPr id="7" name="AutoShape 2" descr="Telford Minster">
            <a:extLst>
              <a:ext uri="{FF2B5EF4-FFF2-40B4-BE49-F238E27FC236}">
                <a16:creationId xmlns:a16="http://schemas.microsoft.com/office/drawing/2014/main" id="{E264A6A4-CB4C-17CD-B3B1-790CFB2E07F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10" name="Picture 9">
            <a:extLst>
              <a:ext uri="{FF2B5EF4-FFF2-40B4-BE49-F238E27FC236}">
                <a16:creationId xmlns:a16="http://schemas.microsoft.com/office/drawing/2014/main" id="{537588C8-193F-C927-EF93-37684D3636D8}"/>
              </a:ext>
            </a:extLst>
          </p:cNvPr>
          <p:cNvPicPr>
            <a:picLocks noChangeAspect="1"/>
          </p:cNvPicPr>
          <p:nvPr/>
        </p:nvPicPr>
        <p:blipFill>
          <a:blip r:embed="rId2"/>
          <a:stretch>
            <a:fillRect/>
          </a:stretch>
        </p:blipFill>
        <p:spPr>
          <a:xfrm>
            <a:off x="1690955" y="2879475"/>
            <a:ext cx="2819400" cy="2819400"/>
          </a:xfrm>
          <a:prstGeom prst="rect">
            <a:avLst/>
          </a:prstGeom>
        </p:spPr>
      </p:pic>
      <p:sp>
        <p:nvSpPr>
          <p:cNvPr id="11" name="Text Box 1">
            <a:extLst>
              <a:ext uri="{FF2B5EF4-FFF2-40B4-BE49-F238E27FC236}">
                <a16:creationId xmlns:a16="http://schemas.microsoft.com/office/drawing/2014/main" id="{C87FD2A3-F5B9-EE67-FEAE-DF551287A048}"/>
              </a:ext>
            </a:extLst>
          </p:cNvPr>
          <p:cNvSpPr txBox="1"/>
          <p:nvPr/>
        </p:nvSpPr>
        <p:spPr>
          <a:xfrm>
            <a:off x="7120848" y="2973512"/>
            <a:ext cx="3380197" cy="2055563"/>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GB" sz="3600" b="0" i="0" u="none" strike="noStrike" kern="100" cap="none" spc="0" normalizeH="0" baseline="0" noProof="0" dirty="0">
                <a:ln>
                  <a:noFill/>
                </a:ln>
                <a:solidFill>
                  <a:srgbClr val="000000"/>
                </a:solidFill>
                <a:effectLst>
                  <a:outerShdw blurRad="38100" dist="19050" dir="2700000" algn="tl">
                    <a:prstClr val="black">
                      <a:alpha val="40000"/>
                    </a:prstClr>
                  </a:outerShdw>
                </a:effectLst>
                <a:uLnTx/>
                <a:uFillTx/>
                <a:latin typeface="Aptos" panose="020B0004020202020204" pitchFamily="34" charset="0"/>
                <a:ea typeface="Aptos" panose="020B0004020202020204" pitchFamily="34" charset="0"/>
                <a:cs typeface="Times New Roman" panose="02020603050405020304" pitchFamily="18" charset="0"/>
              </a:rPr>
              <a:t>Encounter</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GB" sz="3600" b="0" i="0" u="none" strike="noStrike" kern="100" cap="none" spc="0" normalizeH="0" baseline="0" noProof="0" dirty="0">
                <a:ln>
                  <a:noFill/>
                </a:ln>
                <a:solidFill>
                  <a:srgbClr val="000000"/>
                </a:solidFill>
                <a:effectLst>
                  <a:outerShdw blurRad="38100" dist="19050" dir="2700000" algn="tl">
                    <a:prstClr val="black">
                      <a:alpha val="40000"/>
                    </a:prstClr>
                  </a:outerShdw>
                </a:effectLst>
                <a:uLnTx/>
                <a:uFillTx/>
                <a:latin typeface="Aptos" panose="020B0004020202020204" pitchFamily="34" charset="0"/>
                <a:ea typeface="Aptos" panose="020B0004020202020204" pitchFamily="34" charset="0"/>
                <a:cs typeface="Times New Roman" panose="02020603050405020304" pitchFamily="18" charset="0"/>
              </a:rPr>
              <a:t>+</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GB" sz="3600" b="0" i="0" u="none" strike="noStrike" kern="100" cap="none" spc="0" normalizeH="0" baseline="0" noProof="0" dirty="0">
                <a:ln>
                  <a:noFill/>
                </a:ln>
                <a:solidFill>
                  <a:srgbClr val="000000"/>
                </a:solidFill>
                <a:effectLst>
                  <a:outerShdw blurRad="38100" dist="19050" dir="2700000" algn="tl">
                    <a:prstClr val="black">
                      <a:alpha val="40000"/>
                    </a:prstClr>
                  </a:outerShdw>
                </a:effectLst>
                <a:uLnTx/>
                <a:uFillTx/>
                <a:latin typeface="Aptos" panose="020B0004020202020204" pitchFamily="34" charset="0"/>
                <a:ea typeface="Aptos" panose="020B0004020202020204" pitchFamily="34" charset="0"/>
                <a:cs typeface="Times New Roman" panose="02020603050405020304" pitchFamily="18" charset="0"/>
              </a:rPr>
              <a:t>Joiners Square</a:t>
            </a:r>
            <a:endParaRPr kumimoji="0" lang="en-GB" sz="11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5388615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3E66C-6F1B-4711-2DFE-043DC37AEC00}"/>
              </a:ext>
            </a:extLst>
          </p:cNvPr>
          <p:cNvSpPr>
            <a:spLocks noGrp="1"/>
          </p:cNvSpPr>
          <p:nvPr>
            <p:ph type="title"/>
          </p:nvPr>
        </p:nvSpPr>
        <p:spPr/>
        <p:txBody>
          <a:bodyPr/>
          <a:lstStyle/>
          <a:p>
            <a:r>
              <a:rPr lang="en-GB" dirty="0"/>
              <a:t>Purpose of today</a:t>
            </a:r>
          </a:p>
        </p:txBody>
      </p:sp>
      <p:sp>
        <p:nvSpPr>
          <p:cNvPr id="5" name="Content Placeholder 4">
            <a:extLst>
              <a:ext uri="{FF2B5EF4-FFF2-40B4-BE49-F238E27FC236}">
                <a16:creationId xmlns:a16="http://schemas.microsoft.com/office/drawing/2014/main" id="{59755D0E-5AB2-6277-0204-3F93E3E39B1E}"/>
              </a:ext>
            </a:extLst>
          </p:cNvPr>
          <p:cNvSpPr>
            <a:spLocks noGrp="1"/>
          </p:cNvSpPr>
          <p:nvPr>
            <p:ph idx="1"/>
          </p:nvPr>
        </p:nvSpPr>
        <p:spPr/>
        <p:txBody>
          <a:bodyPr/>
          <a:lstStyle/>
          <a:p>
            <a:r>
              <a:rPr lang="en-GB" dirty="0"/>
              <a:t>Build on the work of the area consultations which focussed on transitional funding and LInC</a:t>
            </a:r>
          </a:p>
          <a:p>
            <a:r>
              <a:rPr lang="en-GB" dirty="0"/>
              <a:t>Hear from Synod members about priorities for investment across the various funding streams</a:t>
            </a:r>
          </a:p>
          <a:p>
            <a:r>
              <a:rPr lang="en-GB" dirty="0"/>
              <a:t>Outline next steps as we develop a DIP bid for the diocese</a:t>
            </a:r>
          </a:p>
        </p:txBody>
      </p:sp>
    </p:spTree>
    <p:extLst>
      <p:ext uri="{BB962C8B-B14F-4D97-AF65-F5344CB8AC3E}">
        <p14:creationId xmlns:p14="http://schemas.microsoft.com/office/powerpoint/2010/main" val="26355309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5" name="Freeform: Shape 2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 name="Title 3">
            <a:extLst>
              <a:ext uri="{FF2B5EF4-FFF2-40B4-BE49-F238E27FC236}">
                <a16:creationId xmlns:a16="http://schemas.microsoft.com/office/drawing/2014/main" id="{5350A99F-66EC-D734-98BB-44F8E4DDC32C}"/>
              </a:ext>
            </a:extLst>
          </p:cNvPr>
          <p:cNvSpPr>
            <a:spLocks noGrp="1"/>
          </p:cNvSpPr>
          <p:nvPr>
            <p:ph type="title"/>
          </p:nvPr>
        </p:nvSpPr>
        <p:spPr>
          <a:xfrm>
            <a:off x="242334" y="1153572"/>
            <a:ext cx="3644900" cy="4461163"/>
          </a:xfrm>
        </p:spPr>
        <p:txBody>
          <a:bodyPr>
            <a:normAutofit/>
          </a:bodyPr>
          <a:lstStyle/>
          <a:p>
            <a:r>
              <a:rPr lang="en-GB" sz="6000" dirty="0">
                <a:solidFill>
                  <a:srgbClr val="FFFFFF"/>
                </a:solidFill>
              </a:rPr>
              <a:t>Group Discussion and Feedback</a:t>
            </a:r>
          </a:p>
        </p:txBody>
      </p:sp>
      <p:sp>
        <p:nvSpPr>
          <p:cNvPr id="5" name="Content Placeholder 4">
            <a:extLst>
              <a:ext uri="{FF2B5EF4-FFF2-40B4-BE49-F238E27FC236}">
                <a16:creationId xmlns:a16="http://schemas.microsoft.com/office/drawing/2014/main" id="{69205FB5-6B36-D2C3-C1B6-EE29C1338680}"/>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GB" sz="4800" dirty="0"/>
              <a:t>What are your priorities for investment across the various funding streams?</a:t>
            </a:r>
          </a:p>
          <a:p>
            <a:endParaRPr lang="en-GB"/>
          </a:p>
        </p:txBody>
      </p:sp>
    </p:spTree>
    <p:extLst>
      <p:ext uri="{BB962C8B-B14F-4D97-AF65-F5344CB8AC3E}">
        <p14:creationId xmlns:p14="http://schemas.microsoft.com/office/powerpoint/2010/main" val="1094088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9" name="Text Box 8"/>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p:cNvSpPr txBox="1">
            <a:spLocks noChangeArrowheads="1"/>
          </p:cNvSpPr>
          <p:nvPr/>
        </p:nvSpPr>
        <p:spPr bwMode="auto">
          <a:xfrm>
            <a:off x="1409818" y="3140968"/>
            <a:ext cx="9144000" cy="307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Appointment of the Deputy Chair of the Diocesan Board of Finance</a:t>
            </a: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algn="ctr" eaLnBrk="1" hangingPunct="1">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algn="ctr" eaLnBrk="1" hangingPunct="1">
              <a:defRPr/>
            </a:pPr>
            <a:r>
              <a:rPr lang="en-GB" altLang="en-US" sz="2400" dirty="0">
                <a:solidFill>
                  <a:prstClr val="white"/>
                </a:solidFill>
                <a:latin typeface="Segoe UI"/>
              </a:rPr>
              <a:t>Tabled paper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EC9508AF-2AC9-4232-B450-E171C93E65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31598267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685189-4CD6-B17C-5333-E0DE1AE0166F}"/>
              </a:ext>
            </a:extLst>
          </p:cNvPr>
          <p:cNvSpPr>
            <a:spLocks noGrp="1"/>
          </p:cNvSpPr>
          <p:nvPr>
            <p:ph type="title"/>
          </p:nvPr>
        </p:nvSpPr>
        <p:spPr/>
        <p:txBody>
          <a:bodyPr/>
          <a:lstStyle/>
          <a:p>
            <a:r>
              <a:rPr lang="en-GB" dirty="0"/>
              <a:t>Next Steps</a:t>
            </a:r>
          </a:p>
        </p:txBody>
      </p:sp>
      <p:sp>
        <p:nvSpPr>
          <p:cNvPr id="5" name="Content Placeholder 4">
            <a:extLst>
              <a:ext uri="{FF2B5EF4-FFF2-40B4-BE49-F238E27FC236}">
                <a16:creationId xmlns:a16="http://schemas.microsoft.com/office/drawing/2014/main" id="{D6B32B1F-06EE-BDBB-455E-4F99344ECE91}"/>
              </a:ext>
            </a:extLst>
          </p:cNvPr>
          <p:cNvSpPr>
            <a:spLocks noGrp="1"/>
          </p:cNvSpPr>
          <p:nvPr>
            <p:ph idx="1"/>
          </p:nvPr>
        </p:nvSpPr>
        <p:spPr/>
        <p:txBody>
          <a:bodyPr>
            <a:normAutofit lnSpcReduction="10000"/>
          </a:bodyPr>
          <a:lstStyle/>
          <a:p>
            <a:r>
              <a:rPr lang="en-GB" dirty="0"/>
              <a:t>Informed by the feedback from the Budget Consultations and from today:</a:t>
            </a:r>
          </a:p>
          <a:p>
            <a:pPr lvl="1"/>
            <a:r>
              <a:rPr lang="en-GB" dirty="0"/>
              <a:t>Strategy Team will work with the Project Boards and Area Teams to develop projects using transitional and LInC funding</a:t>
            </a:r>
          </a:p>
          <a:p>
            <a:pPr lvl="1"/>
            <a:r>
              <a:rPr lang="en-GB" dirty="0"/>
              <a:t>Strategy Team, again working with Project Boards and Area Teams, will begin work on developing a DIP bid</a:t>
            </a:r>
          </a:p>
          <a:p>
            <a:r>
              <a:rPr lang="en-GB" dirty="0"/>
              <a:t>At each stage of development work will be brought back to Bishop’s Council in its role as Programme Board to ensure full oversight</a:t>
            </a:r>
          </a:p>
          <a:p>
            <a:r>
              <a:rPr lang="en-GB" dirty="0"/>
              <a:t>We should be aiming to submit a DIP bid late in 2026 or early in 2027</a:t>
            </a:r>
          </a:p>
        </p:txBody>
      </p:sp>
    </p:spTree>
    <p:extLst>
      <p:ext uri="{BB962C8B-B14F-4D97-AF65-F5344CB8AC3E}">
        <p14:creationId xmlns:p14="http://schemas.microsoft.com/office/powerpoint/2010/main" val="3509708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9" name="Text Box 8"/>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p:cNvSpPr txBox="1">
            <a:spLocks noChangeArrowheads="1"/>
          </p:cNvSpPr>
          <p:nvPr/>
        </p:nvSpPr>
        <p:spPr bwMode="auto">
          <a:xfrm>
            <a:off x="1409818" y="2304662"/>
            <a:ext cx="9087121" cy="3939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lang="en-GB" sz="4000" dirty="0">
                <a:solidFill>
                  <a:prstClr val="white"/>
                </a:solidFill>
                <a:latin typeface="Arial Rounded MT Bold" panose="020F0704030504030204" pitchFamily="34" charset="0"/>
              </a:rPr>
              <a:t> Closing Prayer</a:t>
            </a: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EC9508AF-2AC9-4232-B450-E171C93E65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2554750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45FCC5-35A0-544F-4CE5-EC94031F3C54}"/>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57A982FE-169B-569D-6822-4ECDC99EEE32}"/>
              </a:ext>
            </a:extLst>
          </p:cNvPr>
          <p:cNvSpPr/>
          <p:nvPr/>
        </p:nvSpPr>
        <p:spPr>
          <a:xfrm>
            <a:off x="0" y="5949315"/>
            <a:ext cx="12191999" cy="938182"/>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Segoe UI"/>
              <a:ea typeface="+mn-ea"/>
              <a:cs typeface="+mn-cs"/>
            </a:endParaRPr>
          </a:p>
        </p:txBody>
      </p:sp>
      <p:sp>
        <p:nvSpPr>
          <p:cNvPr id="27651" name="Rectangle 3">
            <a:extLst>
              <a:ext uri="{FF2B5EF4-FFF2-40B4-BE49-F238E27FC236}">
                <a16:creationId xmlns:a16="http://schemas.microsoft.com/office/drawing/2014/main" id="{3D674BDC-3987-24B9-7B45-82C44318CA32}"/>
              </a:ext>
            </a:extLst>
          </p:cNvPr>
          <p:cNvSpPr>
            <a:spLocks noGrp="1" noChangeArrowheads="1"/>
          </p:cNvSpPr>
          <p:nvPr>
            <p:ph type="title"/>
          </p:nvPr>
        </p:nvSpPr>
        <p:spPr>
          <a:xfrm>
            <a:off x="911424" y="274320"/>
            <a:ext cx="10441160" cy="1268731"/>
          </a:xfrm>
        </p:spPr>
        <p:txBody>
          <a:bodyPr>
            <a:normAutofit/>
          </a:bodyPr>
          <a:lstStyle/>
          <a:p>
            <a:pPr algn="l" eaLnBrk="1" hangingPunct="1"/>
            <a:r>
              <a:rPr lang="en-GB" altLang="en-US" sz="4000" dirty="0"/>
              <a:t>Motion</a:t>
            </a:r>
          </a:p>
        </p:txBody>
      </p:sp>
      <p:pic>
        <p:nvPicPr>
          <p:cNvPr id="8" name="Content Placeholder 3">
            <a:extLst>
              <a:ext uri="{FF2B5EF4-FFF2-40B4-BE49-F238E27FC236}">
                <a16:creationId xmlns:a16="http://schemas.microsoft.com/office/drawing/2014/main" id="{A9ABD2D8-E926-B4C4-F004-48A694C259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22461" y="6133334"/>
            <a:ext cx="2411730" cy="712169"/>
          </a:xfrm>
          <a:prstGeom prst="rect">
            <a:avLst/>
          </a:prstGeom>
        </p:spPr>
      </p:pic>
      <p:sp>
        <p:nvSpPr>
          <p:cNvPr id="10" name="Rectangle 3">
            <a:extLst>
              <a:ext uri="{FF2B5EF4-FFF2-40B4-BE49-F238E27FC236}">
                <a16:creationId xmlns:a16="http://schemas.microsoft.com/office/drawing/2014/main" id="{751B3AEA-A565-236F-7608-53758A09C4A1}"/>
              </a:ext>
            </a:extLst>
          </p:cNvPr>
          <p:cNvSpPr>
            <a:spLocks noChangeArrowheads="1"/>
          </p:cNvSpPr>
          <p:nvPr/>
        </p:nvSpPr>
        <p:spPr bwMode="auto">
          <a:xfrm>
            <a:off x="609600" y="37258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altLang="en-US" sz="900" b="0" i="0" u="none" strike="noStrike" kern="1200" cap="none" spc="0" normalizeH="0" baseline="0" noProof="0">
                <a:ln>
                  <a:noFill/>
                </a:ln>
                <a:solidFill>
                  <a:prstClr val="black"/>
                </a:solidFill>
                <a:effectLst/>
                <a:uLnTx/>
                <a:uFillTx/>
                <a:latin typeface="Helvetica" pitchFamily="2" charset="0"/>
                <a:ea typeface="+mn-ea"/>
                <a:cs typeface="+mn-cs"/>
              </a:rPr>
            </a:b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aphicFrame>
        <p:nvGraphicFramePr>
          <p:cNvPr id="11" name="Table 10">
            <a:extLst>
              <a:ext uri="{FF2B5EF4-FFF2-40B4-BE49-F238E27FC236}">
                <a16:creationId xmlns:a16="http://schemas.microsoft.com/office/drawing/2014/main" id="{BFAE21B2-358C-1291-988B-8A7F4D1A4282}"/>
              </a:ext>
            </a:extLst>
          </p:cNvPr>
          <p:cNvGraphicFramePr>
            <a:graphicFrameLocks noGrp="1"/>
          </p:cNvGraphicFramePr>
          <p:nvPr>
            <p:extLst>
              <p:ext uri="{D42A27DB-BD31-4B8C-83A1-F6EECF244321}">
                <p14:modId xmlns:p14="http://schemas.microsoft.com/office/powerpoint/2010/main" val="985079510"/>
              </p:ext>
            </p:extLst>
          </p:nvPr>
        </p:nvGraphicFramePr>
        <p:xfrm>
          <a:off x="803412" y="1160463"/>
          <a:ext cx="10441160" cy="3931920"/>
        </p:xfrm>
        <a:graphic>
          <a:graphicData uri="http://schemas.openxmlformats.org/drawingml/2006/table">
            <a:tbl>
              <a:tblPr/>
              <a:tblGrid>
                <a:gridCol w="10441160">
                  <a:extLst>
                    <a:ext uri="{9D8B030D-6E8A-4147-A177-3AD203B41FA5}">
                      <a16:colId xmlns:a16="http://schemas.microsoft.com/office/drawing/2014/main" val="994960708"/>
                    </a:ext>
                  </a:extLst>
                </a:gridCol>
              </a:tblGrid>
              <a:tr h="3855143">
                <a:tc>
                  <a:txBody>
                    <a:bodyPr/>
                    <a:lstStyle/>
                    <a:p>
                      <a:endParaRPr lang="en-GB" sz="1800" b="0" i="0" u="none" strike="noStrike" kern="1200" baseline="0" dirty="0">
                        <a:solidFill>
                          <a:schemeClr val="tx1"/>
                        </a:solidFill>
                        <a:latin typeface="+mn-lt"/>
                        <a:ea typeface="+mn-ea"/>
                        <a:cs typeface="+mn-cs"/>
                      </a:endParaRPr>
                    </a:p>
                    <a:p>
                      <a:endParaRPr lang="en-GB" sz="2400" i="0" kern="1200" dirty="0">
                        <a:solidFill>
                          <a:schemeClr val="tx2"/>
                        </a:solidFill>
                        <a:effectLst/>
                        <a:latin typeface="Selawik" panose="020B0502040204020203" pitchFamily="34" charset="77"/>
                        <a:ea typeface="+mn-ea"/>
                        <a:cs typeface="+mn-cs"/>
                      </a:endParaRPr>
                    </a:p>
                    <a:p>
                      <a:pPr algn="l"/>
                      <a:r>
                        <a:rPr lang="en-GB" sz="1800" b="0" i="0" u="none" strike="noStrike" kern="1200" baseline="0" dirty="0">
                          <a:solidFill>
                            <a:schemeClr val="tx1"/>
                          </a:solidFill>
                          <a:latin typeface="+mn-lt"/>
                          <a:ea typeface="+mn-ea"/>
                          <a:cs typeface="+mn-cs"/>
                        </a:rPr>
                        <a:t> </a:t>
                      </a:r>
                      <a:r>
                        <a:rPr lang="en-GB" sz="4800" i="0" kern="1200" dirty="0">
                          <a:solidFill>
                            <a:schemeClr val="tx2"/>
                          </a:solidFill>
                          <a:effectLst/>
                          <a:latin typeface="Selawik" panose="020B0502040204020203" pitchFamily="34" charset="77"/>
                          <a:ea typeface="+mn-ea"/>
                          <a:cs typeface="+mn-cs"/>
                        </a:rPr>
                        <a:t>This Synod approves the appointment of the Revd Jim Trood as Deputy</a:t>
                      </a:r>
                    </a:p>
                    <a:p>
                      <a:pPr algn="l"/>
                      <a:r>
                        <a:rPr lang="en-GB" sz="4800" i="0" kern="1200" dirty="0">
                          <a:solidFill>
                            <a:schemeClr val="tx2"/>
                          </a:solidFill>
                          <a:effectLst/>
                          <a:latin typeface="Selawik" panose="020B0502040204020203" pitchFamily="34" charset="77"/>
                          <a:ea typeface="+mn-ea"/>
                          <a:cs typeface="+mn-cs"/>
                        </a:rPr>
                        <a:t>Chair of the Diocesan Board of Finance</a:t>
                      </a:r>
                      <a:r>
                        <a:rPr lang="en-GB" sz="1800" b="0" i="0" u="none" strike="noStrike" kern="1200" baseline="0" dirty="0">
                          <a:solidFill>
                            <a:schemeClr val="tx1"/>
                          </a:solidFill>
                          <a:latin typeface="+mn-lt"/>
                          <a:ea typeface="+mn-ea"/>
                          <a:cs typeface="+mn-cs"/>
                        </a:rPr>
                        <a:t>	</a:t>
                      </a:r>
                    </a:p>
                    <a:p>
                      <a:pPr marL="0" lvl="0" indent="0">
                        <a:buFont typeface="+mj-lt"/>
                        <a:buNone/>
                      </a:pPr>
                      <a:endParaRPr lang="en-GB" sz="2400" i="0" kern="1200" dirty="0">
                        <a:solidFill>
                          <a:schemeClr val="tx2"/>
                        </a:solidFill>
                        <a:effectLst/>
                        <a:latin typeface="+mn-lt"/>
                        <a:ea typeface="+mn-ea"/>
                        <a:cs typeface="+mn-cs"/>
                      </a:endParaRPr>
                    </a:p>
                  </a:txBody>
                  <a:tcPr marL="47625" marR="47625" marT="0" marB="0">
                    <a:lnL>
                      <a:noFill/>
                    </a:lnL>
                    <a:lnR>
                      <a:noFill/>
                    </a:lnR>
                    <a:lnT>
                      <a:noFill/>
                    </a:lnT>
                    <a:lnB>
                      <a:noFill/>
                    </a:lnB>
                  </a:tcPr>
                </a:tc>
                <a:extLst>
                  <a:ext uri="{0D108BD9-81ED-4DB2-BD59-A6C34878D82A}">
                    <a16:rowId xmlns:a16="http://schemas.microsoft.com/office/drawing/2014/main" val="1508123135"/>
                  </a:ext>
                </a:extLst>
              </a:tr>
            </a:tbl>
          </a:graphicData>
        </a:graphic>
      </p:graphicFrame>
      <p:sp>
        <p:nvSpPr>
          <p:cNvPr id="12" name="Rectangle 4">
            <a:extLst>
              <a:ext uri="{FF2B5EF4-FFF2-40B4-BE49-F238E27FC236}">
                <a16:creationId xmlns:a16="http://schemas.microsoft.com/office/drawing/2014/main" id="{67D5E1C6-D0C6-23A8-B326-940EE54231C9}"/>
              </a:ext>
            </a:extLst>
          </p:cNvPr>
          <p:cNvSpPr>
            <a:spLocks noChangeArrowheads="1"/>
          </p:cNvSpPr>
          <p:nvPr/>
        </p:nvSpPr>
        <p:spPr bwMode="auto">
          <a:xfrm>
            <a:off x="609600" y="290353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altLang="en-US" sz="900" b="0" i="0" u="none" strike="noStrike" kern="1200" cap="none" spc="0" normalizeH="0" baseline="0" noProof="0">
                <a:ln>
                  <a:noFill/>
                </a:ln>
                <a:solidFill>
                  <a:prstClr val="black"/>
                </a:solidFill>
                <a:effectLst/>
                <a:uLnTx/>
                <a:uFillTx/>
                <a:latin typeface="Helvetica" pitchFamily="2" charset="0"/>
                <a:ea typeface="+mn-ea"/>
                <a:cs typeface="+mn-cs"/>
              </a:rPr>
            </a:b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86145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9" name="Text Box 8"/>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p:cNvSpPr txBox="1">
            <a:spLocks noChangeArrowheads="1"/>
          </p:cNvSpPr>
          <p:nvPr/>
        </p:nvSpPr>
        <p:spPr bwMode="auto">
          <a:xfrm>
            <a:off x="1409818" y="3140968"/>
            <a:ext cx="91440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en-US" sz="4000" dirty="0">
                <a:solidFill>
                  <a:prstClr val="white"/>
                </a:solidFill>
                <a:latin typeface="Arial Rounded MT Bold" panose="020F0704030504030204" pitchFamily="34" charset="0"/>
              </a:rPr>
              <a:t>Presidential Address</a:t>
            </a:r>
            <a:endParaRPr kumimoji="0" lang="en-GB" altLang="en-US"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algn="ctr" eaLnBrk="1" hangingPunct="1">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EC9508AF-2AC9-4232-B450-E171C93E65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1553642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9" name="Text Box 8"/>
          <p:cNvSpPr txBox="1">
            <a:spLocks noChangeArrowheads="1"/>
          </p:cNvSpPr>
          <p:nvPr/>
        </p:nvSpPr>
        <p:spPr bwMode="auto">
          <a:xfrm>
            <a:off x="2366964" y="1401763"/>
            <a:ext cx="344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en-US" sz="1800" b="0" i="0" u="none" strike="noStrike" kern="1200" cap="none" spc="0" normalizeH="0" baseline="0" noProof="0">
              <a:ln>
                <a:noFill/>
              </a:ln>
              <a:solidFill>
                <a:srgbClr val="9966FF"/>
              </a:solidFill>
              <a:effectLst/>
              <a:uLnTx/>
              <a:uFillTx/>
              <a:latin typeface="Arial" charset="0"/>
              <a:ea typeface="+mn-ea"/>
              <a:cs typeface="+mn-cs"/>
            </a:endParaRPr>
          </a:p>
        </p:txBody>
      </p:sp>
      <p:sp>
        <p:nvSpPr>
          <p:cNvPr id="6151" name="TextBox 1"/>
          <p:cNvSpPr txBox="1">
            <a:spLocks noChangeArrowheads="1"/>
          </p:cNvSpPr>
          <p:nvPr/>
        </p:nvSpPr>
        <p:spPr bwMode="auto">
          <a:xfrm>
            <a:off x="1409818" y="2304662"/>
            <a:ext cx="9087121" cy="418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rgbClr val="9966FF"/>
                </a:solidFill>
                <a:latin typeface="Arial" charset="0"/>
              </a:defRPr>
            </a:lvl1pPr>
            <a:lvl2pPr marL="742950" indent="-285750" eaLnBrk="0" hangingPunct="0">
              <a:defRPr>
                <a:solidFill>
                  <a:srgbClr val="9966FF"/>
                </a:solidFill>
                <a:latin typeface="Arial" charset="0"/>
              </a:defRPr>
            </a:lvl2pPr>
            <a:lvl3pPr marL="1143000" indent="-228600" eaLnBrk="0" hangingPunct="0">
              <a:defRPr>
                <a:solidFill>
                  <a:srgbClr val="9966FF"/>
                </a:solidFill>
                <a:latin typeface="Arial" charset="0"/>
              </a:defRPr>
            </a:lvl3pPr>
            <a:lvl4pPr marL="1600200" indent="-228600" eaLnBrk="0" hangingPunct="0">
              <a:defRPr>
                <a:solidFill>
                  <a:srgbClr val="9966FF"/>
                </a:solidFill>
                <a:latin typeface="Arial" charset="0"/>
              </a:defRPr>
            </a:lvl4pPr>
            <a:lvl5pPr marL="2057400" indent="-228600" eaLnBrk="0" hangingPunct="0">
              <a:defRPr>
                <a:solidFill>
                  <a:srgbClr val="9966FF"/>
                </a:solidFill>
                <a:latin typeface="Arial" charset="0"/>
              </a:defRPr>
            </a:lvl5pPr>
            <a:lvl6pPr marL="2514600" indent="-228600" eaLnBrk="0" fontAlgn="base" hangingPunct="0">
              <a:spcBef>
                <a:spcPct val="0"/>
              </a:spcBef>
              <a:spcAft>
                <a:spcPct val="0"/>
              </a:spcAft>
              <a:defRPr>
                <a:solidFill>
                  <a:srgbClr val="9966FF"/>
                </a:solidFill>
                <a:latin typeface="Arial" charset="0"/>
              </a:defRPr>
            </a:lvl6pPr>
            <a:lvl7pPr marL="2971800" indent="-228600" eaLnBrk="0" fontAlgn="base" hangingPunct="0">
              <a:spcBef>
                <a:spcPct val="0"/>
              </a:spcBef>
              <a:spcAft>
                <a:spcPct val="0"/>
              </a:spcAft>
              <a:defRPr>
                <a:solidFill>
                  <a:srgbClr val="9966FF"/>
                </a:solidFill>
                <a:latin typeface="Arial" charset="0"/>
              </a:defRPr>
            </a:lvl7pPr>
            <a:lvl8pPr marL="3429000" indent="-228600" eaLnBrk="0" fontAlgn="base" hangingPunct="0">
              <a:spcBef>
                <a:spcPct val="0"/>
              </a:spcBef>
              <a:spcAft>
                <a:spcPct val="0"/>
              </a:spcAft>
              <a:defRPr>
                <a:solidFill>
                  <a:srgbClr val="9966FF"/>
                </a:solidFill>
                <a:latin typeface="Arial" charset="0"/>
              </a:defRPr>
            </a:lvl8pPr>
            <a:lvl9pPr marL="3886200" indent="-228600" eaLnBrk="0" fontAlgn="base" hangingPunct="0">
              <a:spcBef>
                <a:spcPct val="0"/>
              </a:spcBef>
              <a:spcAft>
                <a:spcPct val="0"/>
              </a:spcAft>
              <a:defRPr>
                <a:solidFill>
                  <a:srgbClr val="9966FF"/>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r>
              <a:rPr kumimoji="0" lang="en-GB" sz="40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Diocesan Synod</a:t>
            </a: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Budget 2026</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Segoe UI" panose="020B0502040204020203" pitchFamily="34"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400" b="0" i="0" u="none" strike="noStrike" kern="1200" cap="none" spc="0" normalizeH="0" baseline="0" noProof="0" dirty="0">
                <a:ln>
                  <a:noFill/>
                </a:ln>
                <a:solidFill>
                  <a:prstClr val="white"/>
                </a:solidFill>
                <a:effectLst/>
                <a:uLnTx/>
                <a:uFillTx/>
                <a:latin typeface="Segoe UI"/>
                <a:ea typeface="+mn-ea"/>
                <a:cs typeface="+mn-cs"/>
              </a:rPr>
              <a:t>01 November 2025</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400" b="0" i="0" u="none" strike="noStrike" kern="1200" cap="none" spc="0" normalizeH="0" baseline="0" noProof="0" dirty="0">
                <a:ln>
                  <a:noFill/>
                </a:ln>
                <a:solidFill>
                  <a:prstClr val="white"/>
                </a:solidFill>
                <a:effectLst/>
                <a:uLnTx/>
                <a:uFillTx/>
                <a:latin typeface="Segoe UI"/>
                <a:ea typeface="+mn-ea"/>
                <a:cs typeface="+mn-cs"/>
              </a:rPr>
              <a:t>DS25/11/02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24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3" name="Picture 2" descr="A picture containing drawing&#10;&#10;Description automatically generated">
            <a:extLst>
              <a:ext uri="{FF2B5EF4-FFF2-40B4-BE49-F238E27FC236}">
                <a16:creationId xmlns:a16="http://schemas.microsoft.com/office/drawing/2014/main" id="{EC9508AF-2AC9-4232-B450-E171C93E65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9696" y="236537"/>
            <a:ext cx="5244244" cy="1549628"/>
          </a:xfrm>
          <a:prstGeom prst="rect">
            <a:avLst/>
          </a:prstGeom>
        </p:spPr>
      </p:pic>
    </p:spTree>
    <p:extLst>
      <p:ext uri="{BB962C8B-B14F-4D97-AF65-F5344CB8AC3E}">
        <p14:creationId xmlns:p14="http://schemas.microsoft.com/office/powerpoint/2010/main" val="1702456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body" idx="1"/>
          </p:nvPr>
        </p:nvSpPr>
        <p:spPr>
          <a:xfrm>
            <a:off x="1981200" y="908686"/>
            <a:ext cx="8229600" cy="4896579"/>
          </a:xfrm>
        </p:spPr>
        <p:txBody>
          <a:bodyPr numCol="1">
            <a:noAutofit/>
          </a:bodyPr>
          <a:lstStyle/>
          <a:p>
            <a:pPr>
              <a:defRPr/>
            </a:pPr>
            <a:endParaRPr lang="en-GB" altLang="en-US" dirty="0"/>
          </a:p>
          <a:p>
            <a:pPr marL="609600" indent="-609600">
              <a:defRPr/>
            </a:pPr>
            <a:endParaRPr lang="en-GB" altLang="en-US" sz="1800" dirty="0"/>
          </a:p>
          <a:p>
            <a:pPr marL="0" indent="0">
              <a:buNone/>
              <a:defRPr/>
            </a:pPr>
            <a:endParaRPr lang="en-GB" altLang="en-US" sz="1800" dirty="0"/>
          </a:p>
        </p:txBody>
      </p:sp>
      <p:sp>
        <p:nvSpPr>
          <p:cNvPr id="10" name="Rectangle 9"/>
          <p:cNvSpPr/>
          <p:nvPr/>
        </p:nvSpPr>
        <p:spPr>
          <a:xfrm>
            <a:off x="0" y="5778000"/>
            <a:ext cx="12125739" cy="1080000"/>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11" name="TextBox 10"/>
          <p:cNvSpPr txBox="1"/>
          <p:nvPr/>
        </p:nvSpPr>
        <p:spPr>
          <a:xfrm>
            <a:off x="1642108" y="6133334"/>
            <a:ext cx="2996682"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endParaRPr>
          </a:p>
        </p:txBody>
      </p:sp>
      <p:sp>
        <p:nvSpPr>
          <p:cNvPr id="7" name="Content Placeholder 2"/>
          <p:cNvSpPr txBox="1">
            <a:spLocks/>
          </p:cNvSpPr>
          <p:nvPr/>
        </p:nvSpPr>
        <p:spPr>
          <a:xfrm>
            <a:off x="1981200" y="1340769"/>
            <a:ext cx="8229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The 2026 Budget has been built from scratch using historical data and trends, and in turn created the future forecast.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As when it was last rebuilt (2022) it has been developed using zero based budgeting methodology.</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Segoe UI"/>
                <a:ea typeface="+mn-ea"/>
                <a:cs typeface="+mn-cs"/>
              </a:rPr>
              <a:t>Approved by Bishop’s Council 1</a:t>
            </a:r>
            <a:r>
              <a:rPr kumimoji="0" lang="en-GB" sz="3200" b="0" i="0" u="none" strike="noStrike" kern="1200" cap="none" spc="0" normalizeH="0" baseline="30000" noProof="0" dirty="0">
                <a:ln>
                  <a:noFill/>
                </a:ln>
                <a:solidFill>
                  <a:prstClr val="black"/>
                </a:solidFill>
                <a:effectLst/>
                <a:uLnTx/>
                <a:uFillTx/>
                <a:latin typeface="Segoe UI"/>
                <a:ea typeface="+mn-ea"/>
                <a:cs typeface="+mn-cs"/>
              </a:rPr>
              <a:t>st</a:t>
            </a:r>
            <a:r>
              <a:rPr kumimoji="0" lang="en-GB" sz="3200" b="0" i="0" u="none" strike="noStrike" kern="1200" cap="none" spc="0" normalizeH="0" baseline="0" noProof="0" dirty="0">
                <a:ln>
                  <a:noFill/>
                </a:ln>
                <a:solidFill>
                  <a:prstClr val="black"/>
                </a:solidFill>
                <a:effectLst/>
                <a:uLnTx/>
                <a:uFillTx/>
                <a:latin typeface="Segoe UI"/>
                <a:ea typeface="+mn-ea"/>
                <a:cs typeface="+mn-cs"/>
              </a:rPr>
              <a:t> October.</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Segoe UI"/>
              <a:ea typeface="+mn-ea"/>
              <a:cs typeface="+mn-cs"/>
            </a:endParaRPr>
          </a:p>
        </p:txBody>
      </p:sp>
      <p:sp>
        <p:nvSpPr>
          <p:cNvPr id="8" name="Title 1"/>
          <p:cNvSpPr>
            <a:spLocks noGrp="1"/>
          </p:cNvSpPr>
          <p:nvPr>
            <p:ph type="title"/>
          </p:nvPr>
        </p:nvSpPr>
        <p:spPr>
          <a:xfrm>
            <a:off x="1981200" y="1"/>
            <a:ext cx="8229600" cy="1268413"/>
          </a:xfrm>
        </p:spPr>
        <p:txBody>
          <a:bodyPr>
            <a:noAutofit/>
          </a:bodyPr>
          <a:lstStyle/>
          <a:p>
            <a:pPr algn="just"/>
            <a:r>
              <a:rPr lang="en-GB" sz="6000" dirty="0">
                <a:solidFill>
                  <a:srgbClr val="6C2565"/>
                </a:solidFill>
              </a:rPr>
              <a:t>Overview</a:t>
            </a:r>
          </a:p>
        </p:txBody>
      </p:sp>
      <p:sp>
        <p:nvSpPr>
          <p:cNvPr id="9" name="TextBox 8"/>
          <p:cNvSpPr txBox="1"/>
          <p:nvPr/>
        </p:nvSpPr>
        <p:spPr>
          <a:xfrm>
            <a:off x="675861" y="6133334"/>
            <a:ext cx="3962929" cy="369332"/>
          </a:xfrm>
          <a:prstGeom prst="rect">
            <a:avLst/>
          </a:prstGeom>
          <a:solidFill>
            <a:schemeClr val="tx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baseline="0" noProof="0" dirty="0">
                <a:ln>
                  <a:noFill/>
                </a:ln>
                <a:solidFill>
                  <a:prstClr val="white"/>
                </a:solidFill>
                <a:effectLst/>
                <a:uLnTx/>
                <a:uFillTx/>
                <a:latin typeface="Arial Rounded MT Bold" panose="020F0704030504030204" pitchFamily="34" charset="0"/>
                <a:ea typeface="+mn-ea"/>
                <a:cs typeface="+mn-cs"/>
              </a:rPr>
              <a:t>SYNOD November 25</a:t>
            </a:r>
          </a:p>
        </p:txBody>
      </p:sp>
      <p:pic>
        <p:nvPicPr>
          <p:cNvPr id="13" name="Picture 2">
            <a:extLst>
              <a:ext uri="{FF2B5EF4-FFF2-40B4-BE49-F238E27FC236}">
                <a16:creationId xmlns:a16="http://schemas.microsoft.com/office/drawing/2014/main" id="{DF2CB13B-5769-436E-AF6E-D98AA4ACA8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5498" y="5954245"/>
            <a:ext cx="2579805" cy="75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2290793"/>
      </p:ext>
    </p:extLst>
  </p:cSld>
  <p:clrMapOvr>
    <a:masterClrMapping/>
  </p:clrMapOvr>
</p:sld>
</file>

<file path=ppt/theme/theme1.xml><?xml version="1.0" encoding="utf-8"?>
<a:theme xmlns:a="http://schemas.openxmlformats.org/drawingml/2006/main" name="1_Office Theme">
  <a:themeElements>
    <a:clrScheme name="Lichfield_Diocese">
      <a:dk1>
        <a:sysClr val="windowText" lastClr="000000"/>
      </a:dk1>
      <a:lt1>
        <a:sysClr val="window" lastClr="FFFFFF"/>
      </a:lt1>
      <a:dk2>
        <a:srgbClr val="211651"/>
      </a:dk2>
      <a:lt2>
        <a:srgbClr val="FFC40A"/>
      </a:lt2>
      <a:accent1>
        <a:srgbClr val="F36F2B"/>
      </a:accent1>
      <a:accent2>
        <a:srgbClr val="003779"/>
      </a:accent2>
      <a:accent3>
        <a:srgbClr val="AB1B1F"/>
      </a:accent3>
      <a:accent4>
        <a:srgbClr val="6C2565"/>
      </a:accent4>
      <a:accent5>
        <a:srgbClr val="009CF4"/>
      </a:accent5>
      <a:accent6>
        <a:srgbClr val="509E3A"/>
      </a:accent6>
      <a:hlink>
        <a:srgbClr val="F36F2B"/>
      </a:hlink>
      <a:folHlink>
        <a:srgbClr val="ED1B23"/>
      </a:folHlink>
    </a:clrScheme>
    <a:fontScheme name="DoL">
      <a:majorFont>
        <a:latin typeface="Arial Rounded MT Bold"/>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raft DioLich 2020 powerpoint template vith WinMediaPlayer video 16-9" id="{0977915B-CAD8-4953-8E66-DDBF4CAF8973}" vid="{7DB8D539-2943-45C3-9EE3-309DC5568B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2BD4F35D131224CBE53F2F54FD82084" ma:contentTypeVersion="15" ma:contentTypeDescription="Create a new document." ma:contentTypeScope="" ma:versionID="0c1175b5b0763a8ed7dfcadc1bd9c919">
  <xsd:schema xmlns:xsd="http://www.w3.org/2001/XMLSchema" xmlns:xs="http://www.w3.org/2001/XMLSchema" xmlns:p="http://schemas.microsoft.com/office/2006/metadata/properties" xmlns:ns2="cd9521c0-2ae4-4c7b-b822-6e3c0c0a80a2" xmlns:ns3="14510e45-9fa2-48be-b1f1-b9c13d0f8e23" targetNamespace="http://schemas.microsoft.com/office/2006/metadata/properties" ma:root="true" ma:fieldsID="e7ae21e4f9c1a1950dad5fb47396bdec" ns2:_="" ns3:_="">
    <xsd:import namespace="cd9521c0-2ae4-4c7b-b822-6e3c0c0a80a2"/>
    <xsd:import namespace="14510e45-9fa2-48be-b1f1-b9c13d0f8e2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Location" minOccurs="0"/>
                <xsd:element ref="ns2:MediaServiceOCR"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9521c0-2ae4-4c7b-b822-6e3c0c0a80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d3106f2-1f02-4a2a-8e0b-c91973a8c4d6" ma:termSetId="09814cd3-568e-fe90-9814-8d621ff8fb84" ma:anchorId="fba54fb3-c3e1-fe81-a776-ca4b69148c4d" ma:open="true" ma:isKeyword="false">
      <xsd:complexType>
        <xsd:sequence>
          <xsd:element ref="pc:Terms" minOccurs="0" maxOccurs="1"/>
        </xsd:sequence>
      </xsd:complexType>
    </xsd:element>
    <xsd:element name="MediaServiceLocation" ma:index="18" nillable="true" ma:displayName="Location" ma:descrip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4510e45-9fa2-48be-b1f1-b9c13d0f8e23"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6f7d9040-3b29-400a-b3f9-9114b33dc6d3}" ma:internalName="TaxCatchAll" ma:showField="CatchAllData" ma:web="14510e45-9fa2-48be-b1f1-b9c13d0f8e23">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9521c0-2ae4-4c7b-b822-6e3c0c0a80a2">
      <Terms xmlns="http://schemas.microsoft.com/office/infopath/2007/PartnerControls"/>
    </lcf76f155ced4ddcb4097134ff3c332f>
    <TaxCatchAll xmlns="14510e45-9fa2-48be-b1f1-b9c13d0f8e23" xsi:nil="true"/>
    <SharedWithUsers xmlns="14510e45-9fa2-48be-b1f1-b9c13d0f8e23">
      <UserInfo>
        <DisplayName>Jo Durber</DisplayName>
        <AccountId>29</AccountId>
        <AccountType/>
      </UserInfo>
      <UserInfo>
        <DisplayName>Matt Beer</DisplayName>
        <AccountId>206</AccountId>
        <AccountType/>
      </UserInfo>
      <UserInfo>
        <DisplayName>Jem Sheen</DisplayName>
        <AccountId>209</AccountId>
        <AccountType/>
      </UserInfo>
      <UserInfo>
        <DisplayName>Clare Beavon</DisplayName>
        <AccountId>22</AccountId>
        <AccountType/>
      </UserInfo>
      <UserInfo>
        <DisplayName>Harry Warrell</DisplayName>
        <AccountId>78</AccountId>
        <AccountType/>
      </UserInfo>
      <UserInfo>
        <DisplayName>Jess Dace</DisplayName>
        <AccountId>12</AccountId>
        <AccountType/>
      </UserInfo>
      <UserInfo>
        <DisplayName>Jonathan Hill</DisplayName>
        <AccountId>14</AccountId>
        <AccountType/>
      </UserInfo>
    </SharedWithUsers>
  </documentManagement>
</p:properties>
</file>

<file path=customXml/itemProps1.xml><?xml version="1.0" encoding="utf-8"?>
<ds:datastoreItem xmlns:ds="http://schemas.openxmlformats.org/officeDocument/2006/customXml" ds:itemID="{CC74466C-9744-435F-B2E5-48399071159C}">
  <ds:schemaRefs>
    <ds:schemaRef ds:uri="http://schemas.microsoft.com/sharepoint/v3/contenttype/forms"/>
  </ds:schemaRefs>
</ds:datastoreItem>
</file>

<file path=customXml/itemProps2.xml><?xml version="1.0" encoding="utf-8"?>
<ds:datastoreItem xmlns:ds="http://schemas.openxmlformats.org/officeDocument/2006/customXml" ds:itemID="{5E4B3AAD-6C55-46C0-BFF6-FF0725753A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9521c0-2ae4-4c7b-b822-6e3c0c0a80a2"/>
    <ds:schemaRef ds:uri="14510e45-9fa2-48be-b1f1-b9c13d0f8e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3E07FB9-68B4-43C4-92A7-12488C787666}">
  <ds:schemaRefs>
    <ds:schemaRef ds:uri="http://schemas.microsoft.com/office/2006/metadata/properties"/>
    <ds:schemaRef ds:uri="http://schemas.microsoft.com/office/infopath/2007/PartnerControls"/>
    <ds:schemaRef ds:uri="cd9521c0-2ae4-4c7b-b822-6e3c0c0a80a2"/>
    <ds:schemaRef ds:uri="14510e45-9fa2-48be-b1f1-b9c13d0f8e23"/>
  </ds:schemaRefs>
</ds:datastoreItem>
</file>

<file path=docProps/app.xml><?xml version="1.0" encoding="utf-8"?>
<Properties xmlns="http://schemas.openxmlformats.org/officeDocument/2006/extended-properties" xmlns:vt="http://schemas.openxmlformats.org/officeDocument/2006/docPropsVTypes">
  <TotalTime>1296</TotalTime>
  <Words>3337</Words>
  <Application>Microsoft Office PowerPoint</Application>
  <PresentationFormat>Widescreen</PresentationFormat>
  <Paragraphs>558</Paragraphs>
  <Slides>51</Slides>
  <Notes>27</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51</vt:i4>
      </vt:variant>
    </vt:vector>
  </HeadingPairs>
  <TitlesOfParts>
    <vt:vector size="62" baseType="lpstr">
      <vt:lpstr>Aptos</vt:lpstr>
      <vt:lpstr>Aptos Display</vt:lpstr>
      <vt:lpstr>Arial</vt:lpstr>
      <vt:lpstr>Arial Rounded MT Bold</vt:lpstr>
      <vt:lpstr>Calibri</vt:lpstr>
      <vt:lpstr>Helvetica</vt:lpstr>
      <vt:lpstr>Segoe UI</vt:lpstr>
      <vt:lpstr>Segoe UI Semibold</vt:lpstr>
      <vt:lpstr>Selawik</vt:lpstr>
      <vt:lpstr>1_Office Theme</vt:lpstr>
      <vt:lpstr>Office Theme</vt:lpstr>
      <vt:lpstr>PowerPoint Presentation</vt:lpstr>
      <vt:lpstr>PowerPoint Presentation</vt:lpstr>
      <vt:lpstr>PowerPoint Presentation</vt:lpstr>
      <vt:lpstr>PowerPoint Presentation</vt:lpstr>
      <vt:lpstr>PowerPoint Presentation</vt:lpstr>
      <vt:lpstr>Motion</vt:lpstr>
      <vt:lpstr>PowerPoint Presentation</vt:lpstr>
      <vt:lpstr>PowerPoint Presentation</vt:lpstr>
      <vt:lpstr>Overview</vt:lpstr>
      <vt:lpstr>Overview</vt:lpstr>
      <vt:lpstr>Main Changes</vt:lpstr>
      <vt:lpstr>Budget 2026</vt:lpstr>
      <vt:lpstr>Invest to Grow</vt:lpstr>
      <vt:lpstr>Common Fund</vt:lpstr>
      <vt:lpstr>Budget 2026</vt:lpstr>
      <vt:lpstr>Income</vt:lpstr>
      <vt:lpstr>Income</vt:lpstr>
      <vt:lpstr>PowerPoint Presentation</vt:lpstr>
      <vt:lpstr>PowerPoint Presentation</vt:lpstr>
      <vt:lpstr>Costs</vt:lpstr>
      <vt:lpstr>Costs</vt:lpstr>
      <vt:lpstr>Costs</vt:lpstr>
      <vt:lpstr>PowerPoint Presentation</vt:lpstr>
      <vt:lpstr>Seeking The Kingdom</vt:lpstr>
      <vt:lpstr>Funding a Deficit</vt:lpstr>
      <vt:lpstr>Cost of Deployment</vt:lpstr>
      <vt:lpstr>PowerPoint Presentation</vt:lpstr>
      <vt:lpstr>PowerPoint Presentation</vt:lpstr>
      <vt:lpstr>Forecast</vt:lpstr>
      <vt:lpstr>Synod </vt:lpstr>
      <vt:lpstr>PowerPoint Presentation</vt:lpstr>
      <vt:lpstr>Motion</vt:lpstr>
      <vt:lpstr>Motion</vt:lpstr>
      <vt:lpstr>PowerPoint Presentation</vt:lpstr>
      <vt:lpstr>Motion</vt:lpstr>
      <vt:lpstr>PowerPoint Presentation</vt:lpstr>
      <vt:lpstr>Motion</vt:lpstr>
      <vt:lpstr>PowerPoint Presentation</vt:lpstr>
      <vt:lpstr>PowerPoint Presentation</vt:lpstr>
      <vt:lpstr>Diocesan Investment Programme (DIP)</vt:lpstr>
      <vt:lpstr>National Vision and Strategy </vt:lpstr>
      <vt:lpstr>PowerPoint Presentation</vt:lpstr>
      <vt:lpstr>What DIP can fund</vt:lpstr>
      <vt:lpstr>How much</vt:lpstr>
      <vt:lpstr>DIP is not the only show in town</vt:lpstr>
      <vt:lpstr>PowerPoint Presentation</vt:lpstr>
      <vt:lpstr>We’ve already benefited</vt:lpstr>
      <vt:lpstr>Purpose of today</vt:lpstr>
      <vt:lpstr>Group Discussion and Feedback</vt:lpstr>
      <vt:lpstr>Next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 Durber</dc:creator>
  <cp:lastModifiedBy>Jo Durber</cp:lastModifiedBy>
  <cp:revision>7</cp:revision>
  <dcterms:created xsi:type="dcterms:W3CDTF">2023-11-16T10:27:21Z</dcterms:created>
  <dcterms:modified xsi:type="dcterms:W3CDTF">2025-10-28T11:28:16Z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0x010100D2BD4F35D131224CBE53F2F54FD82084</vt:lpwstr>
  </property>
  <property fmtid="{D5CDD505-2E9C-101B-9397-08002B2CF9AE}" pid="3" name="MediaServiceImageTags">
    <vt:lpwstr/>
  </property>
</Properties>
</file>